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1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notesSlides/notesSlide2.xml" ContentType="application/vnd.openxmlformats-officedocument.presentationml.notesSlide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03" r:id="rId2"/>
    <p:sldId id="609" r:id="rId3"/>
    <p:sldId id="590" r:id="rId4"/>
    <p:sldId id="589" r:id="rId5"/>
    <p:sldId id="550" r:id="rId6"/>
    <p:sldId id="607" r:id="rId7"/>
    <p:sldId id="435" r:id="rId8"/>
    <p:sldId id="429" r:id="rId9"/>
    <p:sldId id="365" r:id="rId10"/>
    <p:sldId id="586" r:id="rId11"/>
    <p:sldId id="592" r:id="rId12"/>
    <p:sldId id="587" r:id="rId13"/>
    <p:sldId id="593" r:id="rId14"/>
    <p:sldId id="596" r:id="rId15"/>
    <p:sldId id="601" r:id="rId16"/>
    <p:sldId id="606" r:id="rId17"/>
    <p:sldId id="605" r:id="rId18"/>
    <p:sldId id="256" r:id="rId19"/>
    <p:sldId id="258" r:id="rId20"/>
    <p:sldId id="259" r:id="rId21"/>
    <p:sldId id="260" r:id="rId22"/>
    <p:sldId id="261" r:id="rId23"/>
    <p:sldId id="263" r:id="rId24"/>
    <p:sldId id="602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15" autoAdjust="0"/>
    <p:restoredTop sz="95597" autoAdjust="0"/>
  </p:normalViewPr>
  <p:slideViewPr>
    <p:cSldViewPr snapToGrid="0">
      <p:cViewPr varScale="1">
        <p:scale>
          <a:sx n="98" d="100"/>
          <a:sy n="98" d="100"/>
        </p:scale>
        <p:origin x="70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48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605 38 9284,'0'0'1219,"0"0"-482,0 0-238,0 0 213,-24-6 195,-81-18-139,89 22-597,0-1 0,1 2-1,-1 0 1,0 1-1,-14 2-170,14-1 89,4 0-15,0 0 0,1 2-1,-1-1 1,1 1 0,-1 1 0,1 0-1,0 1 1,1 0 0,-1 1 0,1 0-1,0 0 1,1 1 0,-1 0-1,1 1 1,1 0 0,-1 1 0,2-1-1,-2 3-73,-6 8 101,1 1-1,1 1 0,1 0 0,1 0 0,1 2 1,1-1-1,0 1 0,-1 12-100,-8 43 23,4 1 0,3 1 0,4 0 0,3 0 0,4 21-23,0-86 2,1 0 0,0 1 0,1-1 1,0 0-1,1 0 0,1 0 0,1 1-2,-2-8-7,1 0 0,-1 0 0,2-1 0,-1 1 0,1-1 0,0 0 0,1 0 0,0-1 0,0 1 0,0-1 0,1-1 0,5 5 7,-1-3-26,-1-1 1,1 0 0,0-1 0,1 0 0,-1-1-1,1 0 1,0-1 0,0 0 0,0-1 0,0 0-1,0-1 1,1 0 0,6-1 25,-2-1-97,0 0 1,0-1 0,0-1-1,0 0 1,-1-1 0,1-1-1,-1-1 1,0 0-1,10-6 97,1-4-255,-1-1 0,0-1 0,-1-1 0,-1-1 0,-1-1 0,9-12 255,33-40-1382,21-36 1382,18-21-665,-100 124 659,-1 3 4,0-1 0,0 1-1,0-1 1,0 1 0,0 0 0,1 0 0,-1 0-1,1 1 1,0-1 0,0 1 0,0 0 0,2-1 2,-3 4 78,-3 5 147,0-2-147,-6 138 854,-19 100-932,17-171 61,5-26-23,0-1-713,-2-15-3032,5-29-687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59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2753,'0'0'7460,"0"0"-4283,0 0-2080,4 10-617,-3-8-467,-1 1 0,1-1 1,0 0-1,0 0 0,0 0 0,0 0 0,0 0 1,1 0-1,-1 0 0,1 0 0,-1-1 1,1 1-1,-1 0 0,1-1 0,0 0 1,0 1-1,0-1 0,0 0 0,0 0 0,0 0 1,0 0-1,0 0-13,4 0 37,0 0-1,0-1 1,0 0 0,0 0 0,0 0 0,0-1-1,0 0 1,0 0 0,0 0 0,2-2-37,101-28 830,0-5-830,-29 8 229,1 4 0,57-9-229,-122 31-23,0 1-1,-1 1 1,2 0 23,-9 0-146,-7 0 51,-1 0 0,0-1 0,1 1-1,-1 0 1,0 0 0,0 0 0,1 0-1,-1 0 1,0 0 0,1 0 0,-1 0 0,0 0-1,1 1 1,-1-1 0,0 0 0,1 0-1,-1 0 1,0 0 0,0 0 0,1 0-1,-1 1 1,0-1 0,0 0 0,1 0 0,-1 0-1,0 1 1,0-1 0,0 0 0,1 0-1,-1 1 1,0-1 0,0 0 0,0 0-1,0 1 1,0-1 0,1 0 0,-1 1 0,0-1-1,0 0 1,0 1 0,0-1 0,0 0-1,0 1 1,0-1 0,0 0 0,0 0-1,0 1 1,0-1 0,0 0 0,0 1 0,-1-1-1,1 0 1,0 1 95,0-1-144,0 17-6849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9:00.1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5859,'0'0'1280,"0"0"-816,0 0-362,0 0 39,23 17 30,79 57-6,-86-61-87,-1-1 0,0 2 0,-1 0 0,-1 1 0,6 9-78,-11-13 59,0 2-1,-1-1 1,-1 1 0,0-1-1,-1 2 1,3 8-59,-5-9 74,1 1 1,-2 0-1,0 0 1,0 0-1,-2 0 1,0 0-1,0 1 0,-1-1 1,-2 9-75,1-18 31,0 0-1,1 0 1,-2-1 0,1 1 0,0-1-1,-1 0 1,0 0 0,0 0 0,0 0-1,-1 0 1,1 0 0,-1-1 0,0 0 0,-1 1-31,-12 9 89,1-2 1,-17 8-90,31-18 3,-6 6-1709,8-7-325,0 0-1926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9:04.2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0 439 8276,'0'0'1184,"0"0"-1184,0 0-128,0 0 128,0 0 160,0 0 128,192-71 81,-90 26-113,7-7-224,-2 1 32,-2 2-16,-8 0-16,-5 8-64,0 1-432,-13 4-1521,-66 32-1345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9:04.6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76 1 6531,'0'0'1825,"0"0"-1601,0 0-328,17 8 291,-4-1-124,-5-4-34,0 1 1,0 0-1,0 1 1,-1-1 0,0 1-1,0 1 1,0-1 0,-1 1-1,1 1 1,-1-1 0,-1 1-1,1 0 1,2 5-30,0 4 77,-1 1 1,-1-1 0,0 1-1,-1 1 1,-1-1-1,0 1 1,-2-1 0,0 1-1,-1 0 1,-1 0-1,0 0 1,-3 16-78,1-24 34,0 1 0,-1 0 1,0-1-1,-1 0 0,0 0 0,0 0 1,-1 0-1,-1 0 0,1-1 0,-2 0 1,1 0-1,-1-1 0,0 0 0,-1 0 1,-3 2-35,-3 3-485,-2 0 0,1-1 1,-1-1-1,-1 0 1,0-1-1,-1-1 0,-16 6 485,20-12-3785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9:06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1 478 8740,'0'0'1425,"0"0"-433,0 0-992,0 0-336,0 0 336,0 0 32,97-128 112,-20 70-64,5 4-64,2-2 48,-7 7-48,-2 6-16,-10 12 48,-3 2-48,-7 13-640,-8 3-1841,-42 13-529,-5 0-1856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9:07.0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7748,'0'0'877,"0"0"-188,0 0-700,9 1-48,3 1 126,-1 1-1,1 1 1,0 0-1,-1 0 1,0 1-1,0 0 1,0 1-1,-1 0 1,0 1-1,0 0 1,-1 1-1,3 3-66,1-1 114,-2 1-1,1 0 0,-2 1 0,1 1 0,-2 0 0,0 0 1,0 0-1,-1 1 0,5 13-113,-10-17 112,-1 0-1,0-1 1,0 1-1,-1 0 0,-1 0 1,1 0-1,-2 9-111,1-1 143,0-15-127,-1 1 0,1 0 0,-1 0 0,0 0 0,0-1 0,0 1 0,0-1 0,-1 1 0,1 0 1,-1-1-1,0 0 0,0 1 0,0-1-16,-35 38 61,12-14-139,14-13-150,9-10-176,-1-1-1,0 1 1,0-1-1,0 0 0,0 0 1,0 0-1,-1 0 405,-4 2-3417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9:32.9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0 261 12422,'0'0'952,"0"0"-696,22-5-69,95-16-104,70-2 167,73 4 316,66 5 154,1244-1 505,-1289 21-1089,212 35-136,-349-20 25,0 6 0,-2 6 1,-1 6-1,35 20-25,-76-19 104,46 29-104,-165-68-58,-17-6 62,-1-1 0,1-2 0,-34-13-4,65 20-4,-180-48-145,-2 9 1,-1 8-1,-184-7 149,-615 24-154,751 17 121,-671-1 706,876-1-578,-1 1 184,1-2-1,-1-2 1,-14-3-279,44 6 22,1 0 0,0 0-1,0 0 1,0-1 0,0 1 0,0 0 0,0-1-1,0 1 1,0-1 0,0 1 0,0-1 0,0 0 0,0 1-1,0-1 1,0 0 0,0 0 0,0 0-22,1 1 2,0-1 0,1 0 0,-1 1-1,0-1 1,0 0 0,0 1 0,1-1 0,-1 0 0,0 1 0,1-1 0,-1 1 0,1-1 0,-1 1 0,0-1 0,1 1-1,-1-1 1,1 1 0,0-1 0,-1 1 0,1 0 0,-1-1 0,1 1 0,0 0 0,-1-1 0,1 1 0,-1 0 0,1 0-1,0 0 1,-1 0 0,1-1 0,0 1 0,0 0-2,46-14-68,0 2 0,30-3 68,-21 4-13,468-78 21,10 21-8,-175 38 22,1 15 1,39 17-23,-360-1-28,-1 1-1,0 2 1,0 2-1,0 1 1,-1 2-1,17 7 29,-52-15-29,1 0-1,-1 0 0,1 0 0,-1 0 0,0 1 1,1-1-1,-1 1 0,0-1 0,0 1 1,0 0 29,-2-2-15,1 1 1,-1-1 0,1 1-1,-1-1 1,0 1 0,1-1-1,-1 1 1,0 0 0,0-1-1,1 1 1,-1-1 0,0 1 0,0 0-1,0-1 1,0 1 0,0 0-1,0-1 1,0 1 0,0-1-1,0 1 1,0 0 0,0-1-1,0 1 1,0 0 0,-1-1-1,1 1 15,-2 2-15,0 0 0,-1-1-1,1 1 1,-1-1-1,1 1 1,-1-1 0,0 0-1,0 0 1,0 0-1,0 0 1,-1-1-1,1 1 1,0-1 0,-2 1 15,-94 34 21,-3-4 0,0-5 0,-31 1-21,95-19-10,-228 44-11,-3-11 1,-2-11 0,-142-8 20,21-22 675,390-1-662,0 1 1,0-1-1,0 0 1,0 0 0,0 0-1,0 0 1,0 0-1,0-1 1,0 1 0,0-1-1,0 1 1,0-1-1,0 0 1,1 0 0,-1 0-1,0 0 1,0 0-1,1 0 1,-1 0 0,0-1-14,2 2 2,0-1 1,0 1 0,0-1 0,0 1 0,0-1 0,0 0 0,0 1 0,0-1 0,0 1 0,1-1 0,-1 1 0,0-1 0,0 1-1,0-1 1,1 1 0,-1-1 0,0 1 0,1-1 0,-1 1 0,0-1 0,1 1 0,-1-1 0,1 1 0,-1 0 0,1-1-3,27-18-28,32-8-21,2 2 0,0 2 1,2 4 48,-48 14 2,212-61 36,2 11 0,3 10 0,1 10-1,1 10 1,232 6-38,-436 19 0,12-1-88,0 2 0,0 2 0,17 5 88,-13 4-308,-44-11 270,-1 0 1,0 0 0,0 0 0,-1 0-1,1 1 1,0-1 0,0 0 0,-1 1-1,1-1 1,0 1 0,-1 0 0,0 0-1,1-1 1,-1 1 0,0 0 0,0 0-1,0 0 1,0 0 0,0 1 37,-1-2-24,1 0 1,-1 0-1,0 0 1,0 1 0,0-1-1,0 0 1,0 0-1,0 1 1,0-1-1,0 0 1,0 0-1,0 0 1,-1 1 0,1-1-1,-1 0 1,1 0-1,-1 0 1,1 0-1,-1 0 1,0 0 0,1 0-1,-1 0 1,0 0-1,0 0 1,0 0-1,1 0 1,-1 0-1,-1 0 24,-10 8-37,-1-1 0,0-1-1,0 0 1,-1 0 0,-3 0 37,-63 26-120,-2-4 1,-64 14 119,-181 28-209,-211 22 417,-265 2-208,490-75 504,58-15 312,77-6-138,156 1-508,-1-1 0,0-2-1,-10-2-169,30 5 17,0-1 0,0 0-1,0 0 1,0 0 0,0 0-1,0-1 1,0 1 0,1-1-1,-1 1 1,1-1 0,-1 0 0,1 0-1,0 0 1,-1-1-17,3 2 2,-1 0 0,0-1-1,1 1 1,-1 0 0,0-1 0,1 1 0,0-1-1,-1 1 1,1 0 0,0-1 0,-1 1 0,1-1 0,0 1-1,0-1 1,1 1 0,-1-1 0,0 1 0,0-1 0,1 1-1,-1-1 1,0 1 0,1 0 0,0-1 0,-1 1 0,1 0-1,0-1 1,0 0-2,3-3-2,0-1-1,1 1 0,0 0 1,-1 0-1,2 0 0,-1 1 1,0 0-1,1 0 0,0 0 1,1 0 2,27-15 5,1 2 0,36-13-5,32-7 8,15 1-8,129-27 20,3 11-1,79 0-19,-11 17 84,209 8-84,-260 26 53,-144 2-43,43 10-10,-111-5 0,0 3-1,-1 2 1,-1 3-1,4 3 1,-46-14 4,-9-3-3,-1 0 0,1 1-1,0-1 1,0 0 0,0 1 0,-1 0 0,1-1-1,0 1 1,0 0 0,-1 0 0,1 0-1,-1 0 1,1 0 0,-1 0 0,1 1-1,-1-1 1,0 0 0,0 1 0,1-1-1,-1 1 1,0-1 0,0 1 0,-1 0-1,1-2 1,-1 0 0,0 1 1,0-1-1,0 0 1,0 1-1,0-1 0,0 0 1,0 1-1,0-1 1,-1 0-1,1 1 0,0-1 1,0 0-1,0 0 1,0 1-1,0-1 0,0 0 1,-1 1-1,1-1 1,0 0-1,0 0 0,0 1 1,-1-1-1,1 0 0,0 0 1,0 0-1,-1 1 1,1-1-1,0 0 0,-1 0 1,1 0-1,0 0 1,0 0-1,-1 1 0,1-1 1,0 0-1,-1 0 1,1 0-1,0 0 0,-1 0 1,1 0-1,0 0 1,-1 0-1,1 0-1,-32 5 30,0-1 0,0-2 0,0-1 0,0-1 0,-1-2-30,-27 1-374,36 1-1451,17 0-2222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7:46.9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14295,'0'0'-43,"29"19"-237,-1 0 234,269 194 30,-85-27 126,37 60 239,-226-224-313,541 536 554,-363-376-391,211 145-199,-167-160 30,99 41-30,269 117 87,-482-260-170,2-7 1,35 6 82,-147-56-658,1-1 1,1-1 0,0-1 0,-1-1 0,1-1-1,15-1 658,-37-2-52,-1 0-1,0 0 1,1 0-1,-1 0 0,0 0 1,1 0-1,-1 0 1,0 0-1,0 0 0,1-1 1,-1 1-1,0 0 1,1 0-1,-1 0 1,0-1-1,0 1 0,1 0 1,-1 0-1,0 0 1,0-1-1,0 1 0,1 0 1,-1-1-1,0 1 1,0 0-1,0 0 0,0-1 1,0 1-1,0 0 1,0-1-1,0 1 0,1 0 1,-1-1-1,0 1 1,0 0-1,0-1 0,0 1 1,-1 0-1,1-1 1,0 1-1,0 0 0,0-1 1,0 1-1,0 0 1,0 0-1,0-1 0,-1 1 1,1 0-1,0 0 1,0-1-1,0 1 53,-11-18-1370,-27-19-3283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7:47.3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2585 13398,'27'-37'-107,"29"-41"94,28-27 13,-21 39 23,2 2-1,16-7-22,189-148 78,244-149 279,12 21 41,-147 99-350,-68 42 16,143-80 16,224-94-80,-593 331-958,-18 1-4583,-56 35-1123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05.9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678 90 10741,'0'0'1465,"0"0"-123,-22-13-147,-14-10-59,-22-9-1136,49 28 144,1 1 0,-1-1 1,0 2-1,0-1 0,0 2 0,0-1 0,0 1 0,0 0 0,-1 1 0,1 0 0,-6 1-144,-10 0 173,12-1-124,0 0 0,0 2 0,0-1 0,1 2 0,-1-1 0,0 2 0,1 0 0,0 0 0,0 1 0,0 1 0,1 0 0,-1 0 0,2 1 0,-1 1 0,1-1 0,0 2 0,-7 7-49,-2 4 31,1 1 0,1 1 1,1 0-1,1 2 0,1-1 1,1 2-1,1 0 0,2 0 1,0 1-1,-1 8-31,-2 14 24,2 0 1,2 1-1,2 0 0,3 0 1,1 17-25,2-43 3,1 0 0,1 0 0,1 1 0,5 21-3,-5-38-6,0 1-1,0-1 1,1 0 0,0-1-1,0 1 1,1-1-1,0 1 1,0-1 0,0 0-1,1 0 1,0-1 0,0 1-1,0-1 1,1 0-1,0-1 1,0 1 0,1 0 6,6 2-12,0 0 0,1-1 0,0 0 0,0-1 1,0-1-1,1 0 0,-1-1 0,1 0 0,2-1 12,31 2-117,-1-3-1,13-1 118,-6-4-284,-1-2 1,1-3-1,38-12 284,-30 7-208,-38 10 5,1 0 0,-1 1 1,1 2-1,3 0 203,-27 2-14,0 0 1,-1 0-1,1 0 1,0-1-1,-1 1 1,1 0-1,-1 0 0,0 0 1,1 0-1,-1 0 1,0 0-1,1 0 1,-1 0-1,0 0 0,0 0 1,0 0-1,0 0 1,0 0-1,0 0 1,0 0-1,0 1 0,0-1 1,-1 0-1,1 0 14,0 3-45,-1 17 94,-1 1 0,-1-1 0,0 0 1,-2 0-1,-1 0 0,-4 11-49,-6 10 191,-2-1 1,-14 23-192,31-62-31,0 0 0,0 0 1,0 0-1,-1-1 1,1 1-1,0 0 0,-1-1 1,1 1-1,-1-1 0,0 1 1,0-1-1,-1 1 31,2-1-43,0-1 0,1 0-1,-1 0 1,0 0 0,0 1 0,0-1-1,0 0 1,0 0 0,0-1 0,0 1-1,0 0 1,0 0 0,0 0-1,0-1 1,0 1 0,0 0 0,1-1-1,-1 1 1,0-1 0,0 1 0,0-1-1,1 1 1,-1-1 0,0 1-1,0-1 1,1 0 0,-1 0 0,1 1-1,-1-1 1,1 0 0,-1 0 0,1 0-1,-1 0 44,-10-17-1352,1-1 0,1 0 0,1 0 0,-3-9 1352,-1-5-1269,-22-52-708,-18-43 1830,27 72 6315,-12-16-6168,33 64 410,2 6-40,1 0-1,0 0 0,0 0 0,0 0 0,0-1 0,0 1 0,0 0 0,1-1 0,-1 1 0,1-1-369,0 2 48,0 0 0,0 1 0,1-1 0,-1 0 0,0 0 0,1 0 0,-1 1 0,1-1 0,-1 0 0,1 0 0,-1 1 0,1-1 0,-1 0 0,1 1 0,0-1 0,-1 1 0,1-1 0,0 1 0,0-1 0,0 1 0,-1-1 0,1 1 0,0 0 0,0-1 0,0 1 0,0 0 0,-1 0 0,1 0 0,0 0 0,0 0 0,0 0-48,71-15 245,0 4 1,55-1-246,40 6-1378,-57 5-3233,-101 1-1024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06.3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61 76 10917,'0'0'1747,"0"0"-818,0 0 42,0 0-75,0 0-525,-7 12-147,0 2-186,0 0 1,0 0-1,1 1 0,1 0 0,1 0 0,0 1 0,0 6-38,-2 27 1,3 0 0,2 1 0,4 20-1,-3-66-12,0 1 0,0-1 0,1 0 1,0 0-1,-1 1 0,2-1 0,-1 0 1,0 0-1,1 0 0,0-1 0,0 1 0,0 0 1,0-1-1,1 1 0,-1-1 0,1 1 1,0-1-1,0 0 0,0 0 12,2 0-14,0 0-1,0-1 1,0 1 0,0-1-1,0 0 1,1-1 0,-1 1-1,1-1 1,-1 0 0,1 0 0,-1-1-1,1 0 1,-1 0 0,2 0 14,-1 0-14,0-1 1,0 0 0,0 0 0,0-1-1,0 0 1,0 0 0,0 0 0,0-1-1,-1 1 1,1-2 0,-1 1 0,0 0 0,0-1-1,0 0 1,0 0 0,-1-1 0,0 1-1,1-1 1,-2 0 0,3-3 13,5-8 20,0-2 0,-1 0-1,-1 0 1,0 0 0,4-18-20,-6 17 39,-1-1 0,-1 0 1,-1 0-1,-1 0 0,-1 0 0,-1-1 0,0 1 0,-2-1 0,-1-11-39,0 26 76,1 1 0,-1-1 0,1 1 0,-2-1 1,1 1-1,-1 0 0,1 0 0,-1 0 0,-1 1 0,1-1 0,-1 1 0,1-1 0,-1 1 0,-1 0 0,1 1 0,0-1 0,-1 1 0,0 0 0,0 0 0,-2-1-76,-2-1-101,-1 0 1,0 1-1,0 0 1,0 1-1,-1 0 1,1 0-1,-1 1 0,1 1 1,-1 0-1,-3 0 101,12 3-3895,2 9-6283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8:33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8452,'0'0'4186,"0"0"-3290,0 0-1037,5 3-59,162 105 400,67 61-200,691 505 1176,-401-343-897,79 53-107,-549-348-221,53 36 211,48 20-162,-123-75-111,1-1 0,0-2 0,1-1 0,1-2 0,0-1 0,0-2 0,10 0 111,-12-5-1313,-32-3 1243,-1 1 0,0-1 0,1 0-1,-1 0 1,1 0 0,-1 0 0,0 0-1,1 0 1,-1 0 0,0 0 0,1 0 0,-1 0-1,1 0 1,-1 0 0,0 0 0,1 0-1,-1-1 1,0 1 0,1 0 0,-1 0-1,1 0 1,-1-1 0,0 1 0,0 0 0,1 0-1,-1-1 1,0 1 0,1 0 0,-1 0-1,0-1 1,0 1 0,0 0 0,1-1-1,-1 1 1,0 0 0,0-1 0,0 1 0,0 0-1,0-1 1,1 1 0,-1-1 0,0 1-1,0 0 1,0-1 70,-8-18-1573,0 7 1028,-1 0 1,-1 0-1,0 1 1,0 0-1,-1 0 1,-1 1-1,-6-4 545,-22-15-2391,-24-12 2391,7 10-1729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06.7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0 707 400,'0'0'9885,"0"0"-7231,0 0-2619,0 0-187,13 8 13,-6-2 128,1-1 0,0 0 1,0-1-1,0 0 0,0 0 0,1-1 0,-1 0 0,1-1 0,0 0 0,0 0 0,0 0 1,0-1-1,4-1 11,-1 0-10,-1 0 0,0-2 0,1 1 0,-1-1 0,0-1 0,0 0-1,0-1 1,0 0 0,0 0 0,-1-1 0,9-6 10,-6 2-2,0 0-1,-1-1 1,0-1-1,-1 0 1,0 0-1,0-1 1,-1-1-1,3-5 3,1-4-130,-1 1 0,-1-2 1,-1 0-1,-1 0 0,-1-1 0,-1 0 1,4-24 129,-4 4-71,-1-1 1,-3 1 0,-2-1-1,-1-2 71,-1 36 108,0 1 0,-1 0 0,0 0 0,0 0 0,-1 0 0,-1 0 0,0 0-1,0 0 1,-1 1 0,0-1 0,-1-1-108,2 7 131,0-1-1,-1 1 1,1 0 0,-1 0-1,1 0 1,-1 1 0,0-1-1,-1 1 1,1 0-1,-1 0 1,1 1 0,-1-1-1,0 1 1,0 0-1,0 0 1,0 0 0,0 1-1,0 0 1,-1 0-1,1 0 1,0 1 0,-1 0-131,2-1 64,-3 0 28,1 1 1,-1 0 0,0 0 0,0 0-1,1 1 1,-4 1-93,7-1 16,0 0 0,0 0-1,0 0 1,0 1 0,0 0-1,0-1 1,0 1 0,1 0 0,-1 0-1,1 1 1,-1-1 0,1 0 0,0 1-1,0 0 1,-2 2-16,-11 21 63,1 1 0,2 1 0,0 0 0,2 0 0,-5 24-63,-11 43 16,4 1 1,5 1-1,3 0 1,5 1-1,5 0 1,6 91-17,0-169-4,0 1 0,1-1 0,1 0 0,1 0 0,1 0 0,1-1 0,0 0 0,3 2 4,-6-11-10,2 0 1,-1-1-1,2 0 0,-1 0 0,1 0 0,0-1 0,1 0 1,0 0-1,0-1 0,1 0 0,0 0 0,0-1 0,0 0 1,1-1-1,6 3 10,-7-5-139,1 1 0,0-2 1,0 1-1,1-1 0,2-1 139,-11 0-164,0-1 1,0 1-1,0-1 0,0 0 0,1 0 1,-1 0-1,0 0 0,0-1 1,0 1-1,0-1 0,0 1 0,0-1 1,0 1-1,0-1 0,0 0 0,2-1 164,0-2-944,1-1 1,-1 1-1,0-1 0,0 0 0,2-4 944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07.2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224 932 7748,'0'0'1619,"0"0"120,0 0 76,0 0-543,0 0-490,-6-19-217,-22-57-202,27 73-344,0 1 0,-1-1 0,0 1-1,0 0 1,0 0 0,0 0 0,0 0 0,0 0-1,0 0 1,-1 0 0,1 1 0,0-1 0,-1 1-1,0 0 1,1 0 0,-1 0 0,0 0 0,0 0-1,1 0 1,-1 1 0,0-1 0,0 1 0,0 0-1,0 0 1,0 0 0,1 0 0,-1 1 0,0-1-1,0 1-18,-9-1 50,7 0-16,0 0-1,0 0 1,-1 1-1,1 0 1,0-1-1,1 2 1,-1-1-1,0 0-33,2 1 11,1-1 0,-1 0 0,1 1-1,0 0 1,0-1 0,-1 1 0,1 0-1,1 0 1,-1 0 0,0 0 0,0 1-1,1-1 1,-1 0 0,1 1 0,-1 0-11,-2 7 3,-1 0 1,2 0 0,-1 1-1,1-1 1,1 1 0,0 0 0,0-1-1,1 5-3,0 9-21,1 1-1,1-1 1,1 6 21,-1-25-27,1 0-1,-1-1 1,1 1 0,0 0-1,0 0 1,0-1-1,1 1 1,-1-1 0,1 0-1,0 0 1,0 0 0,1 0-1,-1 0 1,1-1-1,0 0 1,0 0 0,0 0-1,0 0 1,1 0 0,-1-1-1,1 0 1,-1 0-1,1 0 1,0 0 0,0-1-1,0 0 1,1 0 27,-1 1-159,1-1 1,0 0-1,0 0 1,0 0-1,0-1 1,0 0-1,0 0 0,0-1 1,0 1-1,0-1 1,0-1-1,0 1 1,0-1-1,-1 0 1,1 0-1,-1-1 0,1 0 1,-1 1-1,0-2 1,0 1-1,0-1 1,0 0-1,2-2 159,5-12-215,0-1 1,-2 0-1,0 0 1,0-1-1,-2-1 1,-1 1-1,3-16 215,15-55 11,-3-1 1,-5-1-1,4-88-11,-5-290 3458,-16 470-2639,0 1-285,0 2-275,-7 151-31,-7-1 0,-15 52-228,6-47 115,7 0-1,6 9-114,9-133-16,0-11 43,0 0 0,3 11-27,-2-29-28,1 0 0,-1 0 0,1 0 1,0 0-1,0-1 0,0 1 0,0 0 1,1-1-1,0 1 0,-1-1 1,1 1-1,1-1 0,-1 0 0,0 0 1,2 2 27,-3-5-92,-1 1 1,1-1 0,0 1-1,-1-1 1,1 1 0,0-1 0,-1 0-1,1 1 1,0-1 0,-1 0 0,1 1-1,0-1 1,0 0 0,0 0 0,-1 0-1,1 0 1,0 0 0,0 0 0,-1 0-1,1 0 1,0 0 0,0 0-1,0 0 1,0-1 91,16-6-5421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08.0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0 390 12070,'0'0'1381,"0"0"-1239,0 0-209,23 8 137,2 0-37,-1 0 0,25 3-33,-45-11 7,-1 1-1,1-1 1,-1 0-1,0 0 0,1 0 1,-1-1-1,0 1 1,1-1-1,-1 0 0,0 0 1,1 0-1,-1 0 1,0-1-1,0 1 1,0-1-1,0 0 0,0 0-6,3-3 28,-1 0 0,0 0 0,-1 0-1,1 0 1,-1-1 0,1-2-28,-2 3 23,6-8 21,-1 0 0,-1-1-1,-1 0 1,0-1 0,0 0-1,-2 0 1,0 0 0,-1 0 0,1-3-44,-1-8 41,-1 1 0,0-1 1,-2 1-1,-1-1 0,-2-5-41,3 28 7,-1 0-1,0 0 0,0 0 0,0 0 0,0 0 1,0 1-1,-1-1 0,1 0 0,-1 1 1,1-1-1,-1 1 0,0-1 0,0 1 0,0 0 1,-1 0-1,1 0 0,0 0 0,-1 0 0,0 0 1,1 1-1,-1-1 0,0 1 0,0 0 1,1 0-1,-1 0 0,0 0 0,0 0 0,0 1 1,0-1-1,0 1 0,-1 0 0,1 0-6,-5-1 8,1 1-1,0 0 0,0 1 1,0-1-1,0 1 0,0 1 1,0-1-1,0 1 0,0 0 1,1 1-1,-1 0 0,1 0 0,-1 0 1,1 1-8,-2 3 14,1-1 0,0 2 0,0-1 0,0 1 0,1 0 0,0 0 0,1 1 0,0 0 0,0 0 0,0 0 0,2 0 0,-1 1 0,1-1 0,0 1 0,1 0 0,-1 6-14,-2 25 27,1 0 1,1 0 0,3 18-28,0-57 2,0 10 1,0 0 0,1 1 0,1-1 0,0 0 0,0 0 0,1 0 0,0-1 0,1 1 0,4 6-3,-4-10-9,1-1 1,0 1-1,0-1 1,1 0-1,-1 0 0,2 0 1,-1-1-1,1 0 0,0 0 1,0-1-1,1 0 1,0 0-1,0 0 9,3 0 1,-1 0 1,1 0-1,0-1 1,0-1-1,0 0 1,0 0-1,0-1 1,1-1-1,-1 0 1,1 0-1,-1-1 1,1-1-1,-1 0 1,1 0-1,-1-1 1,0-1-1,0 0 1,0 0-1,0-1 1,0-1-1,-1 0 1,1 0-1,-1-1 1,-1 0-1,1 0 1,-1-1-1,0-1 1,-1 0-1,0 0 1,0 0-1,0-1 1,0-1-2,13-22 87,-1 0 1,-2-1-1,-1-1 1,-1-1-1,-2 0 1,-2-1-1,-1 0 1,-1-1-1,0-16-87,-5 31 494,-4 22-252,-1 0 4,0 13 138,0 223-163,0-224-220,1 0-1,0 0 0,1 0 0,0 0 0,1 0 1,0 0-1,1-1 0,1 1 0,0-1 1,3 5-1,-6-11-97,2 0-1,-1-1 1,0 1 0,1-1 0,0 1 0,0-1 0,0-1 0,0 1 0,1 0 0,0-1 0,-1 0 0,1 0 0,0 0 0,1-1 0,-1 0-1,0 0 1,1 0 0,-1-1 0,1 1 0,-1-1 0,1 0 0,0-1 0,1 0 97,9 0-153,-1 0-1,1-2 1,0 0 0,0 0 0,-1-2-1,0 0 1,1-1 0,-1 0 0,9-5 153,-7 3 1,0 1 1,0 1 0,0 1-1,1 0 1,0 1 0,0 1-1,0 1 1,1 1-2,-17 0 0,-1 0 0,1 0 0,-1 0-1,0 0 1,1 1 0,-1-1 0,0 1 0,0-1 0,1 1-1,-1-1 1,0 1 0,0 0 0,0 0 0,0-1 0,0 1-1,0 0 1,0 0 0,0 0 0,0 0 0,1 1 0,0 2 4,0 0 0,0-1 0,0 1 0,0 0 0,0 0 0,-1 0 0,1 2-4,2 11 32,-1 0-1,-1 0 0,0 6-31,-1-13 20,0 25-655,-1-8-2633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08.5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0 10725,'0'0'2900,"0"32"-2316,0-7-563,0 49 78,-4 0 0,-2 1-99,0-31-16,-1 13-422,0 53 438,7-110-64,0 1 0,1-1 0,-1 0 0,0 0 0,1 0 0,-1 0 0,0 0-1,0 0 1,1 0 0,-1 1 0,0-1 0,1 0 0,-1 0 0,0 0 0,1 0-1,-1-1 1,0 1 0,1 0 0,-1 0 0,0 0 0,1 0 0,-1 0 0,0 0-1,1 0 1,-1-1 0,0 1 0,1 0 0,-1 0 0,0 0 64,4-3-63,-1 1 0,0 0-1,0 0 1,0-1 0,0 0 0,0 0 0,0 0-1,-1 0 1,0 0 0,1 0 0,-1-1 63,23-44 110,-13 23-112,21-38 497,34-47-495,-55 92 85,1 1 1,0 1-1,2 0 1,-1 1-1,2 0 1,0 1 0,1 1-1,7-4-85,-16 12 49,1 1 0,0 0 0,0 0 0,0 1 0,0 0 0,0 0 0,5 1-49,-11 1-32,-1 1 0,1 0 0,-1 0 1,1 0-1,-1 0 0,1 0 1,-1 0-1,1 1 0,-1-1 0,1 1 1,-1 0-1,1-1 0,0 2 32,-2-1-110,0 0 0,1-1 0,-1 1 0,0 0 0,0 0-1,0 0 1,0 1 0,-1-1 0,1 0 0,0 0 0,0 0 0,-1 1-1,1-1 1,-1 0 0,1 1 0,-1-1 0,1 0 0,-1 1 0,0-1-1,0 1 1,1-1 0,-1 0 0,0 1 0,-1 0 110,1 24-4023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08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0 7780,'0'0'2889,"0"0"-1587,0 0-155,0 0 171,0 0-579,0 20-211,-2 32-350,-2-1-1,-3 9-177,3-25 20,1 0 0,3 27-20,0-39-11,0-21 3,0 0 0,0-1 0,0 1 0,1 0-1,-1 0 1,0-1 0,1 1 0,-1 0 0,1 0 0,0-1-1,0 1 1,0-1 0,-1 1 0,1-1 0,1 1-1,-1-1 1,0 1 0,0-1 0,0 0 0,1 0 0,0 1 8,1 0-72,1 0 1,-1 0 0,0-1-1,1 1 1,-1-1 0,1 0-1,0 0 1,0 0 0,-1-1 0,3 1 71,5 0-222,0-1 0,0 0 0,0 0 0,0-2 0,0 1 0,0-1 0,3-2 222,3-2-70,-1-2 0,0 0 1,0 0-1,-1-2 0,0 0 1,12-11 69,-3 4 18,-10 10 246,-7 10 895,-5 24 603,-2-17-2226,0-1 525,0 0 0,1-1 0,0 1 1,1 0-1,0-1 0,0 1 0,0-1 0,1 0 0,3 6-61,-4-11-137,0 1-1,0-1 0,0 0 0,0 0 0,1 0 1,0 0-1,-1-1 0,1 1 0,0-1 0,2 2 138,-2-2-540,1 0-1,-1 0 0,0-1 0,1 0 0,-1 1 0,1-1 0,0-1 0,-1 1 1,1 0-1,0-1 0,-1 0 0,3 0 541,18 0-8652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09.3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0 757 10213,'0'0'200,"0"0"72,24 10-80,77 29-64,-97-38-119,0 1 0,0-1 0,-1 0 0,1 0 0,0-1 0,0 1 0,0-1 0,0 0 0,0 0 0,0 0 0,0 0 0,0-1 0,0 0 0,0 1 0,0-2-9,0 0 29,-1 0 0,1 0 0,-1-1 0,1 1 0,-1-1 0,0 0 0,0 0 0,0 0 0,0-1-1,0 1-28,0-1 40,13-16 229,-2-1-1,0 0 1,-1-1-1,-1-1 1,-1 0-1,7-21-268,2-14 246,-2-1 0,0-19-246,-5 11 124,-4-1 1,-3 0 0,-2 0-1,-4-1-124,0 64 71,0 1-1,0 0 0,0-1 0,0 1 1,-1 0-1,0-1 0,0 1 0,0 0 0,0 0 1,-2-3-71,2 6 63,0 0 0,0-1 1,-1 1-1,1 0 0,0 0 1,-1 0-1,1 0 0,-1 0 0,0 0 1,1 0-1,-1 0 0,0 1 1,1-1-1,-1 1 0,0-1 1,0 1-1,0 0 0,1-1 1,-1 1-1,0 0 0,0 0 0,0 1 1,-1-1-64,2 0 36,-1 0 0,0 0 0,1 0 0,-1 1 0,0-1 0,1 0 0,-1 1 0,1-1 0,-1 1 0,1 0 0,-1-1 0,1 1 1,-1 0-1,1 0 0,0 0 0,-1 0 0,1 0 0,-1 1-36,-18 29 311,19-28-292,-24 49 51,3 1 0,2 1 0,-5 27-70,-38 172 139,45-170-31,3 2 0,4-1 0,4 1 0,3 1-1,5 27-107,0-104-2,-1 1 0,2-1-1,-1 0 1,2 1-1,-1-1 1,1 0 0,0 0-1,1 0 1,0-1 0,0 1-1,1-1 1,5 7 2,-5-10-31,-1 1-1,1-1 1,0-1-1,1 1 1,-1-1-1,1 0 1,0 0-1,0-1 1,0 1-1,0-1 1,0-1 0,1 1-1,-1-1 1,1 0-1,0-1 1,0 0-1,5 1 32,-2-1-367,0-1 1,0 0-1,0 0 0,0-1 0,0 0 0,0-1 0,0 0 0,5-2 367,-9 2-646,0 0 0,0-1 0,0 1 0,0-1 0,0-1 0,-1 1 0,1-1 0,-1 0 0,0 0 0,0-1 0,0 1 0,1-3 646,-3 3-727,-1 1-1,0-1 1,0 1 0,0-1 0,-1 1-1,1-1 1,-1 0 0,1-3 727,-2 7-20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09.7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0 432 9604,'0'0'3733,"0"0"-3050,27 3-707,89 10 77,-109-12-27,0-1 0,1 0 0,-1 0 0,0 0 0,0-1 0,0 0 0,1-1 0,-1 0 0,0 0 0,-1 0 0,1-1 0,2-1-26,0-2 44,0 0-1,-1 0 1,0-1 0,0 0 0,0 0-1,1-4-43,4-1 72,6-8 32,-1-1 1,-1 0-1,-1-1 1,0-1-1,-2-1 1,0-2-105,-7 14 82,-2-1 1,1 1-1,-2-1 0,0 0 0,0 0 1,-1 0-1,-1-1 0,0 1 0,-1-1 1,-1 1-1,0-1 0,0 0 1,-2-4-83,2 17 31,0 0 1,-1 0 0,1 0-1,0 0 1,-1 0 0,1 0-1,-1 0 1,1 0 0,-1 0 0,1 0-1,-1 0 1,0 0 0,1 0-1,-1 0 1,0 1 0,0-1 0,0 0-1,0 1 1,0-1 0,1 0-1,-1 1 1,0-1 0,0 1 0,-1-1-32,-1 1 48,1-1 0,-1 0 0,0 1 0,0 0 0,0-1 0,1 1 0,-1 0 0,0 1 1,0-1-1,-1 0-48,-1 1 26,-1 1 0,1-1 0,0 0 0,-1 1 0,1 0 0,0 1 0,0-1 0,0 1 0,1 0 0,-1 0 0,-1 1-26,-2 5 9,0 1 0,0 0 1,1 0-1,0 0 0,1 1 0,0 0 0,1 0 0,0 0 0,0 4-9,-4 13-23,1 1 0,1-1 1,0 14 22,1 7-24,3 0 0,1 1 0,4 14 24,-2-50-5,2 1 0,0 0 1,0 0-1,1-1 1,1 1-1,1-1 0,0 0 1,0 0-1,2-1 1,0 0-1,1 2 5,-2-7-7,0 1 0,0-1 0,1 0 0,0-1 0,0 0 0,1 0 0,0 0 0,0-1 0,0 0 0,1-1 0,0 0 0,0 0 0,0-1 0,1 0 0,0-1 0,5 1 7,1 0-180,0-1 0,0 0 0,0-2 0,1 0 1,-1 0-1,1-2 0,-1 0 0,0-1 0,0 0 0,0-2 1,0 0-1,0 0 0,9-5 180,-8 1-841,0 0 0,0-1 0,-1 0 0,0-2 0,-1 0 0,0-1 0,4-4 841,-9 7-916,0-1 0,-1 0 1,0-1-1,0 0 1,0-1 915,-8 9-229,1 0 0,-1 0 0,0 1 0,0-1 0,0 0 1,0 0-1,0 0 0,-1 0 0,1 0 0,-1 0 1,0 0-1,0 0 0,0-1 229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10.7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10389,'43'6'56,"366"30"13,345-8 1100,941 43 471,-1247-45-1070,573 24 402,-193-5-414,-669-37-86,1-6 0,-1-7 1,0-7-1,4-8-472,59-10 499,298-35 237,-389 55-292,0 5 1,46 9-445,-91 1 274,78 2-76,-35-8-147,135 3 133,-263-2-180,0 0 0,1 0 0,-1 0 0,0 1 0,0-1 0,0 1 0,0-1 0,0 1 0,0-1 0,0 1 1,0-1-1,0 1 0,0 0 0,-1-1 0,1 1 0,0 0 0,0 0 0,0 0-4,-1 6-1442,-10-3-3414,-17-3-3411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11.4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9092,'0'0'1230,"10"20"-1430,4 8 256,-1 0-1,-1 2 1,-2-1-1,-1 1 1,-1 0-1,2 23-55,8 115 1121,-3 101-1121,-14 174 684,-2-298-533,-9 306 84,0 44-830,10-509-1177,0-22-1288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12.7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0 338 10693,'0'0'1846,"0"0"-1483,0 0-448,24-11 165,-5 1-31,-3 1 6,1 1 1,-1 1-1,1 1 1,1 0-1,-1 1 1,1 1 0,0 0-1,17 0-55,245-23 1351,86-6-621,-266 27-585,392-13 772,-314 15-205,36-12-712,174-30 232,-171 18-197,341-23 534,81 23-569,565 22 838,-680 9-708,-72 21-6,-40 0 11,460-22 168,-464-3-110,-296 6-141,0 5 1,-1 5 0,6 6-53,-104-18-1,78 7 36,1-3 0,1-4 0,15-5-35,-11 1 7,-38 0 21,-34 0-13,0 0 0,0 1 0,0 2 0,0 1 0,0 0 1,0 2-1,0 1-15,-21-4-2,0 0 0,-1-1 0,0 1 0,1 0 0,-1 1 1,0-1-1,0 0 0,0 1 0,0 0 0,-1 0 0,1 0 1,-1 0-1,1 0 0,-1 0 0,0 0 0,0 1 1,-1-1-1,1 1 0,-1 0 0,0-1 0,1 1 0,-1 3 2,2 9 30,-1 0 0,0 0-1,-1 1 1,-1 11-30,0-25 4,0 56 32,-2-1 0,-3 1 0,-2-1 0,-11 40-36,-59 248 176,-8 160-176,53-281 35,-5 39-46,-1 196 11,34-329-2,-2 190-73,6-320-80,-1-3-360,-3-5-19,1 1-1,-1-1 1,2 0-1,-1 0 1,1 0-1,0-1 1,0 1 534,-11-34-6829,-3 1-1911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8:33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2142 1056,'0'0'2364,"0"0"4410,-1-23-5085,1 11-1681,0-1 0,1 0 0,0 1 0,1-1 0,0 1 0,1 0 0,3-10-8,3 5 8,0 1 0,1 1 0,0 0 0,2 0 0,-1 1 0,2 0 0,0 1-8,90-94 111,4 4 0,25-11-111,250-173 261,-82 84-154,362-268 74,-237 104-101,-251 212-11,-147 130-407,17-14 597,-11 20-7607,-41 22 1860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9:16.3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8538 526 13334,'-11'-29'267,"1"4"-132,0 2 1,-2-1-1,0 2 0,-9-12-135,13 24 57,-1 1-1,0 0 0,-1 0 0,0 0 0,0 2 0,-1-1 0,0 1 0,0 1 0,-6-3-56,-59-28 68,-1 2 0,-2 5 1,-1 2-1,-2 4 0,0 4 0,-33-2-68,-118-11-391,-162 1 391,-374 8-82,-10 23-42,337 3-8,-1359 32 844,1499-14-449,-216 46-263,335-31 105,3 7 1,1 8-1,-71 35-105,65-9 11,4 8 1,4 7-1,4 8 1,4 7 0,5 8-1,-27 33-11,119-88-3,3 3 0,2 2 1,-2 11 2,44-47-3,2 2 0,1 1 1,1 0-1,2 2 1,1 0-1,2 1 0,1 1 1,-9 34 2,14-33-6,2 0 0,2 1 0,1 0 0,2-1 0,2 1 0,1 0 0,2 0 0,1 0 0,4 11 6,2-2-8,3-1 0,1 0 0,2 0 0,2-2 0,2 0 0,2-1 0,7 8 8,21 28-38,3-2-1,3-2 0,4-3 0,2-2 0,16 8 39,36 28-47,5-6 0,100 64 47,-58-56-29,68 28 29,-22-26-59,49 9 59,8-11-64,7-10 64,17-8 0,27-7 0,9-14 38,4-14 1,1-15-1,78-10-38,328-23 43,19-46-25,-418-1-4,54-27-14,278-87 56,-71-32 10,-395 109-23,96-57-43,-173 71 41,-2-6 1,27-25-42,-92 56 11,-3-3 0,-1-2 1,-3-2-1,-1-2 1,-3-3-1,26-37-11,-45 50 22,-1-2 1,-2 0-1,-2-2 0,-2-1 1,-2 0-1,-1-1 0,-3-1 1,-1 0-1,5-45-22,-8 17 94,-4-1 0,-2 0 0,-5 0 0,-2 0-1,-3 0 1,-4 1 0,-3 0 0,-3 1 0,-3 0-1,-3 1 1,-4 2 0,-18-34-94,-21-28 225,-5 4 0,-7 2 0,-4 4 0,-6 3 0,-5 5 0,-81-77-225,107 123 105,-3 3 0,-2 3 0,-3 4 0,-81-48-105,114 82 6,-2 1-1,0 2 1,-1 2-1,-38-9-5,48 18-68,-1 1 0,0 2-1,0 2 1,-1 1-1,1 1 1,-30 4 68,40-1-256,1 1-1,-1 1 0,1 1 1,0 1-1,-3 2 257,19-4-404,-1 1-1,0 0 1,1 0-1,0 1 1,0 0-1,0 0 1,1 1-1,0 0 1,0 0 0,0 1-1,1 0 1,-1 0-1,2 1 1,-1-1-1,-2 6 405,-47 84-9997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0:21.7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61 576,'0'0'11144,"0"0"-8172,0 0-2737,0 0-299,23-2-86,143-6 238,0 8 0,86 14-88,-75 4 28,17 2 353,9-9-381,-267-13 56,-26-7-56,-32-1-54,-164 7 8,137 5 1165,-87-13-1119,236 11 1,0 0 1,0 0-1,0 0 0,-1 1 1,1-1-1,0 0 1,0 0-1,0 0 1,0 0-1,0 0 0,0 0 1,-1 0-1,1 0 1,0 0-1,0 0 0,0 0 1,0 0-1,0 0 1,-1 0-1,1 0 0,0 0 1,0 0-1,0 0 1,0 0-1,0 0 0,0 0 1,-1-1-1,1 1 1,0 0-1,0 0 1,0 0-1,0 0 0,0 0 1,0 0-1,0 0 1,0 0-1,-1 0 0,1-1 1,0 1-1,0 0 1,0 0-1,0 0 0,0 0 1,0 0-1,0 0 1,0-1-1,0 1 1,0 0-1,0 0 0,0 0 1,0 0-1,0 0 1,0-1-1,0 1 0,0 0 1,0 0-1,0 0 1,0 0-1,0 0 0,0 0-1,6-4-57,18-4 16,1 2 1,0 1 0,0 1 0,0 1 0,2 1 40,27-4-29,130-15-2060,162 2 2089,-365 36-1454,-23 4 1332,-1 0 0,-1-3-1,0-2 1,-31 6 122,-40 7 732,-36 0-732,140-27 113,-26 5 970,0-2 1,-1-1 0,-19-2-1084,63-2-37,1-1-1,-1 0 1,1 0 0,-1 0 0,1 0-1,4-3 38,14-3-13,418-94 3,-335 82 10,1 5-1,0 5 1,21 4 0,-100 4-148,-16 1-465,0 0 0,-1 0-1,6 2 614,-18-2-64,-1 0-1,0 0 0,1 1 0,-1-1 0,0 0 1,1 0-1,-1 1 0,0-1 0,1 0 1,-1 1-1,0-1 0,0 0 0,0 1 0,1-1 1,-1 1-1,0-1 0,0 0 0,0 1 0,0-1 1,0 1-1,0-1 0,1 1 0,-1-1 1,0 0-1,0 1 0,0-1 0,-1 1 0,1-1 1,0 1-1,0-1 0,0 0 0,0 1 1,0-1-1,0 1 65,-6 14-2090,-14-6-1565,-7-2-1291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1:55.3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12 4882,'0'0'1321,"0"0"-262,0 0-152,0 0 190,0 0 60,-3 3-217,2-3-710,0 1-107,0-1 0,0 1 1,0-1-1,0 1 0,0 0 1,0 0-1,1-1 0,-1 1 1,0 0-1,0 0 1,1 0-1,-1 0 0,0 0 1,1 0-1,-1 0 0,0 1-123,2-1 4,-1-1-1,1 1 0,-1-1 1,0 1-1,1-1 0,-1 1 1,1-1-1,0 1 1,-1-1-1,1 0 0,-1 1 1,1-1-1,0 0 1,-1 1-1,1-1 0,0 0 1,-1 0-1,1 0 0,0 1 1,-1-1-1,1 0 1,0 0-1,0 0-3,22 3 55,-18-3-30,67 5 65,0-2 0,16-5-90,2 1 6,118-5 213,10-10-219,207-4 534,-301 17-396,167 2 597,-154 2 227,-136-1-911,4 0-1721,-5 0-3557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2:01.6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5939,'0'0'1032,"0"0"-133,0 0-229,0 0-313,0 0-258,0 0-35,16 3 211,120 15 2096,116-1-2371,-72-6 548,702 22 1082,-792-32-1545,-3 1 42,0-4 0,86-14-127,-133 12 68,-28 3 80,1-1 0,-1 0 0,10-3-148,-22 5-43,0 0 44,0 0 0,1 0 0,-1 0 0,0 0 0,0 0 0,1 0 0,-1 0 0,0 0 0,0 0 0,1 0 0,-1-1 0,0 1 0,0 0 0,0 0-1,1 0 1,-1 0 0,0 0 0,0-1 0,0 1 0,1 0 0,-1 0 0,0 0 0,0-1 0,0 1 0,0 0 0,0 0 0,0-1 0,0 1 0,1 0 0,-1 0 0,0-1 0,0 1 0,0 0-1,0 0 1,0-1 0,0 1 0,0 0 0,0 0 0,0-1 0,0 1 0,0 0 0,-1 0-1,1-6-6312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2:05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76 1 3554,'0'0'1275,"0"0"-179,0 0-194,0 0-238,0 0-234,0 0-65,-13 21-31,-38 68-46,49-86-244,0 1-1,1-1 1,-1 1-1,1-1 1,0 1-1,0 0 1,0 0-1,1-1-43,0-1 28,0-1-1,-1 0 1,2 0-1,-1 1 1,0-1 0,0 0-1,0 0 1,0 0-1,1 1 1,-1-1-1,1 0 1,-1 0-1,1 0 1,-1 0 0,1 1-28,1 0 62,0 0-1,0-1 1,0 1 0,0-1 0,0 1 0,0-1 0,0 0 0,0 0 0,1 0 0,-1 0 0,0 0 0,1-1 0,1 1-62,6 3 210,72 27 1017,1-4 0,42 7-1227,-64-23 354,0-3-1,1-3 1,-1-3-1,38-3-353,-34 1 182,21-4 421,38-7-603,62-4 242,-155 15-192,13 0 48,-1-2 0,0-2 1,-1-2-1,22-6-98,45-15 1105,-69 21-735,-33 6-292,-1-1 0,1 0 0,-1 0 0,1 0 0,-1-1 1,1 0-1,-1-1 0,3 0-78,24-19-499,-9 0-3076,0-6-4855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2:06.6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2053 144 8580,'-23'-12'766,"22"12"-752,-48-25 461,0 2 1,-2 3-1,0 1 0,-26-4-475,9 13 164,1 3 0,-2 3 0,1 3 0,-52 7-164,56-1 59,0 3-1,1 2 0,0 4 0,-36 13-58,2 5 120,2 5 0,-48 27-120,75-31 97,2 3 0,1 3 1,2 2-1,2 3 1,-20 22-98,52-40 75,1 2 1,2 1-1,1 2 1,1 0 0,0 3-76,9-9 55,0 1 1,2 0-1,1 1 1,1 0-1,1 1 1,1 0 0,1 6-56,1-2 26,2 1 1,1 0-1,2 0 1,1 0-1,2 0 1,1 0-1,1-1 1,2 1-1,2 0 1,0-1-1,3-1 1,0 1-1,2-1 1,1-1-1,2 0 1,0-1-1,13 16-26,4 0 12,2-1 0,2-2 0,1-1 0,2-2 0,2-1 0,2-2 0,1-3-1,1-1 1,2-2 0,1-2 0,1-3 0,2-2 0,1-1-12,19 5 14,2-4-1,0-2 1,2-4 0,0-3-1,1-3 1,0-4 0,0-3-1,0-3 1,16-5-14,-35-2 19,-1-2 0,0-2-1,-1-4 1,0-1 0,-1-3 0,45-22-19,4-8 78,-3-5 0,87-62-78,-128 77 41,-3-3 1,-1-2-1,38-39-41,-73 61 80,0 0 1,-2-2-1,0 0 1,-2-1-1,0 0 1,-2-1-1,0-1 1,-2-1-1,-1 1 1,1-11-81,-3 3 164,-2-1 0,-1-1 0,-2 1 0,-1-1 0,-2 0 0,-3-22-164,1 35 56,-1 0 1,0 1-1,-2-1 0,-1 0 0,0 1 1,-2 0-1,-1 0 0,0 1 0,-2 0 1,0 0-1,-1 1 0,-8-10-56,-13-15 39,-1 1 0,-2 2 0,-3 1-1,0 2 1,-3 1 0,-1 3 0,-40-26-39,44 36-13,0 1 0,-1 3 1,-2 1-1,0 2 0,0 2 0,-2 1 1,0 3-1,0 1 0,-1 2 0,-1 2 13,-10 2-491,-1 3 1,-11 2 490,55 0-647,-1 1 0,1 0 1,0 1-1,0 0 1,-1 1-1,-10 3 647,0 4-3924,1 1-1,-13 9 3925,34-20-53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2:22.4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1 215 8276,'0'0'800,"0"0"65,0 0-713,10-2-214,299-1 715,43-2 450,-247-6-580,51-14-523,-75 10 87,1 3 0,1 4 0,2 4-87,-25 4 60,77 1 93,0-7 0,34-9-153,32-8 33,2 9 0,36 8-33,302-1 43,-421 6-10,-5-1 27,24 6-60,100 4 155,-1-9 176,251 3-211,-328 7 57,52 2 11,23-9 274,181-3 120,-230-14-454,-20-1-14,92 15-79,-137 3-3,1-5 0,44-10-32,-36-2 53,42-6 43,-124 16-58,0 2-1,0 3 1,11 2-38,22 0 45,241-2 918,-324 0-912,-1 0-57,-1 2-476,0 1 0,1 0 0,-1 0 0,0 0 0,-1-1-1,1 1 1,0-1 0,-1 1 0,0-1 0,1 1 0,-1-1-1,0 0 1,0 0 0,0 0 0,0 0 0,-1 0-1,1 0 1,-1-1 0,-1 2 482,-2 1-1508,-20 16-4585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2:37.3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1 466 10181,'0'0'2198,"0"0"-1552,0 0-745,0 0 3,0 0 75,19-6 79,119-35 17,-80 28 117,14 0-192,11-1-147,-80 13-116,-1 1-1,1-1 0,0 0 1,0 1-1,-1-1 0,1 0 1,-1-1-1,1 1 0,-1 0 1,1-1-1,-1 1 0,0-1 1,1 0-1,-1 0 0,0 0 1,0 0-1,1-2 264,-1 1-555,-1-1 0,1 0 0,-1 0-1,0 0 1,0 0 0,0 0 0,0 0 0,-1 0 0,0 0 0,1-1 0,-2 1 0,1 0 555,-3-132-1889,1 112 2156,-1 0 2,-1 0-1,-1 1 0,-6-15-268,11 36 435,0 0 1,-1 1-1,1-1 0,-1 0 1,0 1-1,0-1 0,1 1 1,-1-1-1,0 1 0,0-1 1,0 1-1,-1-1 0,1 1 1,0 0-1,0 0 0,-1-1 1,1 1-1,-1 0 0,1 0 1,-1 1-1,1-1 0,-1 0 1,0 0-436,2 1 283,13 3-59,-4 1-153,1 0 1,-1 1 0,0 0-1,0 1 1,-1 0 0,0 1 0,0-1-1,0 2 1,-1-1 0,0 1 0,0 0-1,2 4-71,2 4 100,-1 0 1,0 0-1,-1 1 0,-1 0 0,-1 1 1,3 9-101,-3 2 41,-2 1 0,0 0 0,-2 0 0,-2 0 0,-1 1 1,-1-1-1,-3 20-41,2-41 6,1 1 0,-1-1 1,-1 0-1,0 0 0,0 0 1,-1 0-1,0 0 0,-1-1 0,0 0 1,0 0-1,-1 1-6,-10 11-1023,-1 0 1,-1-1-1,-8 7 1023,6-9-3415,10-14-1483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2:43.3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0 4338,'0'0'595,"0"0"243,0 0-6,0 0 91,0 0 70,-15 5-161,-48 16-330,62-21-494,0 0 0,1 0 0,-1 0 0,0 0 0,1 0 0,-1 0 0,0 1 0,1-1 0,-1 0 0,0 0 0,1 1 0,-1-1 0,0 0 0,1 1 0,-1-1 1,1 1-1,-1-1 0,1 1 0,-1-1 0,1 1 0,0-1 0,-1 1 0,1-1 0,-1 1 0,1 0 0,0-1 0,0 1 0,-1 0 0,1-1 0,0 1 1,0 0-1,0-1 0,0 1-8,10 8 173,-7-7-100,6 3 50,1 0 0,1 0-1,-1-1 1,1 0 0,-1-1 0,8 2-123,73 11 265,-70-13-221,96 14 343,108 20 503,-40-3-670,2-8 0,1-8-1,167-7-219,631-11 246,-694-11-211,-2 0-38,1025 9 67,-1028-10 49,-143 3-50,-6 1 9,117-4 43,2288 12 981,-2420 3-997,-1 4 0,87 19-99,83 18 12,2-12 0,124-10-12,-238-21-5504,166-21 5504,-255 7-4658,41-13 4658,-115 22-757,-1 0 1,0-1 0,0-1-1,11-6 757,25-17-2182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3:11.4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133 319 9492,'0'0'1249,"0"0"-611,0 0-270,0 0-64,0 0-312,22-12-51,2-1 58,1 2 1,1 0-1,0 2 0,1 1 0,-1 1 1,1 1-1,23-2 1,386-15 62,4 22-22,-209 2-9,833 4 241,-1069-10 435,-19-5-367,1 0-1,-1 2 0,0 1 0,-1 1 1,-12-1-340,-40-4 158,-23 2-158,-687-3 618,723 13-556,-655 24 715,105-2-154,583-22-451,29 0-120,4-1-19,21 0-68,180-8-236,43-15 271,-35 3 4,430-14-361,135 30 357,-739 4-233,0 2 0,0 1 0,-1 2 0,0 1 0,0 2 0,27 10 233,-60-17-81,0-1-21,0 1 0,-1 0 0,1-1 0,-1 1 0,1 0 0,-1 0 0,0 1 0,1-1 1,-1 0-1,0 1 0,0-1 0,0 1 0,0 0 0,0 0 0,0 0 0,-1 0 0,1 0 1,0 0-1,0 2 102,-2-4-31,1 1 1,-1-1-1,0 1 1,0-1-1,0 1 1,0-1-1,0 1 1,0-1-1,0 1 1,0-1-1,0 1 1,0-1-1,0 0 1,0 1-1,0-1 1,-1 1-1,1-1 1,0 1-1,0-1 1,0 0-1,0 1 1,-1-1-1,1 1 1,0-1-1,-1 0 1,1 1-1,0-1 1,-1 0-1,1 1 1,0-1 0,-1 0-1,1 0 1,0 1-1,-1-1 1,0 0 30,-10 5 2,0 0 1,-1-1-1,0 0 1,0-1 0,0 0-1,0-1 1,-12 0-3,2 1 32,-132 16 212,-109-3-244,-161-12 626,278-5 84,73 1-89,0-4 0,-19-6-621,57 5 246,-1-2-1,1-2 1,0-1-1,1-2 1,-16-8-246,49 20 16,0 0-1,-1-1 1,1 1-1,0-1 1,0 1 0,0-1-1,0 1 1,0-1-1,0 1 1,-1-1 0,2 0-1,-1 0 1,0 0-1,0 1 1,0-1 0,0 0-1,0 0 1,1 0-1,-1 0 1,0 0 0,1-1-1,-1 1 1,1 0-16,1-1-11,0 1-1,0-1 1,1 1 0,-1 0 0,1 0 0,-1-1-1,1 1 1,-1 0 0,1 0 0,0 0 0,0 1 0,-1-1-1,1 0 1,0 1 0,0-1 0,0 1 0,0 0 0,0-1 11,95-22-28,1 3 1,98-6 27,-152 21 1,342-32 45,271 13-46,-649 24 0,21 0-17,0 0 0,28 6 17,-48-4-28,-1 0-1,0 0 1,1 0 0,-1 1 0,0 1-1,0-1 1,-1 1 0,1 1 0,-1-1 0,0 1-1,5 4 29,-10-7-47,1 0-1,-1 0 0,0 0 0,0 0 1,0 0-1,0 1 0,-1-1 0,1 1 1,-1-1-1,1 1 0,-1-1 1,0 1-1,0 0 0,0 0 0,0-1 1,0 1-1,-1 0 0,0 0 0,1 0 1,-1 0-1,0 0 0,0 0 1,0 0-1,-1 0 0,1 0 0,-1 0 1,0-1-1,1 1 0,-1 0 0,-1 0 1,1-1-1,0 1 0,-1 0 0,1-1 1,-1 0-1,0 1 0,1-1 1,-1 0-1,0 0 0,-1 0 0,1 0 1,0 0-1,-1 0 0,1-1 0,-1 1 1,-1 0 47,-14 8 8,-1-1 0,1-1 0,-1 0 0,-1-2 0,1 0 0,-1-1 0,-19 2-8,-12-1 1014,-1-2-1,-29-3-1013,81-1 13,-1 0-1,1 0 0,-1 1 1,1-1-1,-1 0 1,1 0-1,0 0 0,-1 0 1,1 0-1,-1 0 0,1-1 1,-1 1-1,1 0 1,0 0-1,-1 0 0,1 0 1,-1 0-1,1-1 1,-1 1-1,1 0 0,0 0 1,-1-1-1,1 1 0,0 0 1,-1 0-1,1-1 1,0 1-1,-1 0 0,1-1 1,0 1-1,0-1 0,0 1 1,-1 0-1,1-1-12,3-7-90,-2 7 103,1-3-102,1 1-1,0-1 1,0 1-1,0-1 1,1 1-1,-1 0 1,1 0-1,0 1 1,0-1-1,0 1 1,0 0-1,0 0 1,4-2 89,6-2-584,23-16-2519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8:43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1995 12374,'0'0'-14,"0"0"-562,30 21 389,-12-9 196,6 3 35,-1 1 0,-1 1 1,0 1-1,-2 1 0,0 1 1,-1 1-1,-1 0 0,11 18-44,53 100 190,16 45-190,59 101-163,-137-253 65,1-1 0,2-2 0,1 0 0,8 7 98,-22-26-139,0 0-1,1-1 1,0 0-1,0-1 1,1-1-1,0 1 1,0-2 0,1 0-1,0 0 1,0-1-1,0-1 1,12 3 139,-14-5-19,0-1-1,0 1 1,1-2 0,-1 0 0,0 0-1,0-1 1,1-1 0,-1 1 0,0-2 0,0 0-1,-1 0 1,1-1 0,-1 0 0,1-1-1,-1 0 1,-1-1 0,3-1 19,13-12 3,-1-1 0,-1-1 0,-1 0 0,-1-2 0,16-24-3,41-55 94,-4-3 0,1-14-94,126-233 223,-110 189-29,102-165 339,13 9-1,187-214-532,228-184 212,-608 703-203,23-25-685,2 1 0,17-12 676,-50 46-3538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3:13.0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0 336,'0'0'7163,"0"0"-4980,0 0-1426,0 0-511,0 9-310,0-7 68,0 0 1,-1 0 0,1 0-1,0 0 1,1 0 0,-1 1-1,0-1 1,1 0 0,-1 0-1,1 0 1,-1 0-1,1-1 1,0 1 0,0 0-1,0 0 1,0 0 0,0 0-1,0-1 1,1 1 0,-1-1-1,1 1 1,-1-1-1,1 1 1,-1-1 0,1 0-1,0 0 1,-1 0 0,1 0-1,0 0 1,0 0 0,0 0-1,0 0 1,0-1-1,0 1 1,0-1 0,0 0-1,0 0 1,2 1-5,71 11 523,0-3 0,14-2-523,154-1 892,-47-2-674,246 15 334,398-5-240,-568-16 45,-193-1 801,-41 1-2647,1 1-8197,-39 1 5529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3:39.1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29 103 4610,'0'0'3242,"0"0"-2514,27 0-779,1 0 48,361-4 222,213 0 467,-545 7-518,0 2 0,47 11-168,-171-14 2017,-424 19-2085,-3 1 1040,415-21-634,16 0 730,-29-4-1068,85 2 221,8-2-187,17-2-139,180-19-11,12 8 116,-112 10-12,48-4-1720,128 9 1732,-270 1-226,1 1 0,-1-1-1,1 1 1,-1 0 0,0 0 0,1 0-1,0 1 227,-4-2-75,0 1 0,0-1 0,0 1 0,0-1 0,0 1-1,-1 0 1,1-1 0,0 1 0,0 0 0,0 0 0,-1 0-1,1-1 1,-1 1 0,1 0 0,0 0 0,-1 0 0,0 0 0,1 0-1,-1 0 1,1 0 0,-1 0 0,0 0 0,0 0 0,0 0-1,0 0 1,0 0 0,0 1 0,0-1 0,0 0 0,0 0 0,0 0 75,0 0-5,-1 0 1,1 0 0,0 0-1,0 0 1,-1 0 0,1 0 0,-1 0-1,1 0 1,-1 0 0,1 0 0,-1 0-1,1 0 1,-1 0 0,0 0 0,1-1-1,-1 1 1,0 0 0,0-1-1,0 1 1,0 0 4,-15 7 81,1-1 0,-1-1 0,0 0 0,-1-2 0,0 1 0,-13 0-81,30-5 0,-72 13 247,-1-3 1,-55 0-248,-147-6 2136,197-4-1203,58 0-705,16 1-143,0-1-1,-1 0 0,1 0 0,0 0 1,-1 0-1,1-1 0,0 0 0,-1 0 1,1 0-1,0 0 0,0-1-84,3 2 9,1 0 0,0 0-1,0 0 1,0-1 0,-1 1-1,1 0 1,0 0 0,0-1 0,0 1-1,0 0 1,0 0 0,-1-1-1,1 1 1,0 0 0,0 0 0,0-1-1,0 1 1,0 0 0,0-1-1,0 1 1,0 0 0,0-1-1,0 1 1,0 0 0,0 0 0,0-1-1,0 1 1,0 0 0,0-1-1,1 1 1,-1 0 0,0 0 0,0-1-1,0 1 1,0 0 0,1 0-1,-1 0 1,0-1 0,0 1-1,0 0 1,1 0 0,-1 0 0,0-1-1,0 1 1,1 0 0,-1 0-1,0 0 1,0 0 0,1 0 0,-1 0-1,0-1 1,0 1 0,1 0-9,20-11-40,122-38-59,3 6 0,121-19 99,-184 46-2053,2 3 0,-1 3-1,63 3 2054,-130 7-6870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3:41.9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70 5827,'0'0'1576,"0"0"-1039,0 0-159,0 0 196,0 0-32,0 0-390,7 3-19,10 3-91,0-1 1,0-1-1,0-1 1,1 0-1,-1-1 0,2-1-42,119 0 370,-76-2-188,640-15 1497,3 1 291,-561 13-834,-1-6-1,92-18-1135,-175 17 890,0 2-1,36 3-889,-89 4 160,-1 0-1,1-1 0,-1 1 1,1-1-1,-1-1 0,0 1 1,6-3-160,-11 4 32,-1 0 18,0 0 12,2 0-52,-2 0-23,0 0 2,0 0 17,0 0-22,0 0-30,0 0-12,2 0-812,-1 0-3396,-1 0-974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3:42.7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1 115 11125,'0'0'1854,"0"0"-1152,26 0-678,45 0 26,248-3 732,206-51 682,-279 24-889,161 3-575,-188 26 290,-218 2-290,-1-1-1,1 0 1,-1 0 0,1 0-1,-1 1 1,0-1-1,1 0 1,-1 1-1,0-1 1,1 0-1,-1 1 1,0-1 0,0 0-1,1 1 1,-1-1-1,0 1 1,0-1-1,1 0 1,-1 1-1,0-1 1,0 1 0,0-1-1,0 1 1,0-1-1,0 1 1,0-1-1,0 0 1,0 1-1,0-1 1,0 1 0,0-1-1,0 1 1,0-1-1,0 1 1,0 3-9,0 3-92,1 20-696,-4-6-2669,-10 5-5330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3:55.2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59 7443,'0'0'683,"0"0"-434,0 0-415,-7 0 34,4 0 126,6 0-13,120-6 871,56-12-852,37-2 399,495 6 1735,-588 14-1894,557 29 224,3 37 204,-265-24 620,143 27-792,-512-59-521,-1 1 0,35 14 25,-82-25-34,-1 0 1,1 0 0,-1 0 0,1 0 0,0 0 0,-1 0-1,1 1 1,0-1 0,-1 0 0,1 0 0,-1 1-1,1-1 1,-1 0 0,1 1 0,-1-1 0,1 0 0,-1 1-1,1-1 1,-1 1 0,1-1 0,-1 1 0,0-1 0,1 1-1,-1-1 1,0 1 0,1-1 0,-1 1 0,0 0-1,0-1 1,1 1 0,-1 0 0,0-1 33,0 0 0,0 11-4485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4:05.4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 6083,'0'0'805,"0"0"-39,0 0-304,0 0-321,0 0-77,0 0-8,0 0 40,0 0 136,23-1 190,29-3-141,-1 3-1,1 2 1,0 2 0,10 4-281,59 17 827,67 13 76,2-8 0,31-6-903,393-14 1299,-395-10-1184,-214 1-115,916 19 278,-881-17-298,-10 0-556,0 0 0,8 3 576,-35-4-3951,-3-1-3836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5:18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67 36 176,'-18'1'1641,"13"0"-624,0 0 0,0 0 0,0 0 0,0 1 0,0 0 0,0 0 0,1 0 0,-1 1 0,1-1-1017,5-1 60,-1 0 0,1 0-1,0 0 1,0-1-1,0 1 1,0 0-1,0-1 1,0 1 0,0-1-1,0 1 1,1-1-1,-1 0 1,0 1 0,0-1-1,0 0 1,0 0-1,1 0 1,-1 0-60,72 11 243,1-4 0,-1-3 0,53-5-243,35 2 277,232 1 48,-357-5-288,1-1 0,-1-2-1,18-6-36,-17 3 48,1 2 0,0 2 0,9 0-48,576 0 678,-416 6-553,22-10-26,-149 5-89,10 1 17,-31 2-18,1-3 0,2-2-9,-36 3 96,0 2 0,25 2-96,-10-1 1198,-41 0-827,20 0 643,-12 0-5734,-8 0-1501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5:41.9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0 108 6851,'0'0'70,"0"0"90,29 0 301,-26 0-441,74-1 555,0-3-1,7-4-574,325-35 3951,396 12-3951,353 35 835,-1075-5-1403,-69-3-633,-12-1-944,-2 5 2145,0-14-6878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5:42.5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0 928,'0'0'5667,"0"0"-3378,0 0-1056,14 5-254,17 3-555,-1-1-1,1-1 1,30 1-424,107 1 966,-105-6-695,231 6 683,393 20 328,-465-9-1048,-1 9 1,17 14-235,-184-32-264,-1 2 1,0 3-1,-1 2 1,5 5 263,-51-19-1080,-7-2-572,-10 0-3316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5:43.1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68 1649,'0'0'9492,"0"0"-8611,0 0-769,0 0-112,0 0 224,262-7 352,-98-2 96,17-2 65,3 4-417,-5-2-112,-17 5-128,-28 1-48,-19 1 16,-21 0-48,-22-5-897,-72 5-2832,0-3-6676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9:37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27 428 2817,'0'0'4146,"0"0"-2329,0 0-683,0 0-110,0 0-202,0 0-158,-4 2-181,-15 7-229,19-9-253,0 0 1,0 0-1,0 0 0,0 0 1,-1 0-1,1 0 1,0 0-1,0 0 1,0 1-1,0-1 0,-1 0 1,1 0-1,0 0 1,0 0-1,0 0 1,0 0-1,0 0 0,-1 0 1,1 0-1,0 0 1,0 1-1,0-1 1,0 0-1,0 0 1,0 0-1,0 0 0,-1 0 1,1 1-1,0-1 1,0 0-1,0 0 1,0 0-1,0 0 0,0 0 1,0 1-1,0-1 1,0 0-1,0 0 1,0 0-1,0 0 0,0 1 1,0-1-1,0 0 1,0 0-1,0 0 1,0 0-1,0 1 1,0-1-1,0 0 0,1 0 1,-1 0-1,0 0 1,0 0-1,0 1 1,0-1-1,0 0 0,0 0 1,0 0-1,0 0 1,1 0-1,-1 0 1,0 0-1,0 1 0,0-1 1,0 0-1,0 0 1,1 0-2,9 3-16,18 1 63,0-1 1,0-2 0,-1-1 0,1-1-1,0-1 1,27-6-48,-15-1 62,0-1 0,-1-2 0,0-2-1,19-10-61,179-94 429,29-30-429,-118 65-143,-141 79-235,12-8-1040,-13 0-3840,-6 12 2062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5:50.3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96 5202,'28'0'64,"349"-6"956,-317 5-674,50-1 927,1 5 0,95 15-1273,404 105 1499,-582-115-1473,-19-5 132,0-1 1,0 0 0,0 0-1,1-1 1,5 1-159,-33-4 5404,-40-9-5483,54 10 375,-140-27-250,-1 6-1,-45 3-45,-397 5 571,584 14-593,3 0-50,23-1-77,0 0 0,-1 1-1,1 1 150,24 0-10,762-35-126,-793 33 125,22-3-184,-38 4 195,0-1 0,0 1 0,0 0 0,1 0 0,-1 0 0,0 0-1,0 0 1,0 0 0,0 0 0,0 0 0,0 0 0,0-1 0,0 1 0,0 0 0,0 0 0,0 0 0,0 0 0,0 0-1,0 0 1,0-1 0,0 1 0,0 0 0,0 0 0,0 0 0,0 0 0,0 0 0,0 0 0,0-1 0,0 1 0,0 0-1,0 0 1,0 0 0,0 0 0,0 0 0,0 0 0,0 0 0,0-1 0,0 1 0,0 0 0,0 0 0,0 0 0,-1 0-1,1 0 1,0 0 0,0 0 0,0 0 0,0 0 0,0 0 0,0 0 0,0-1 0,-1 1 0,1 0 0,0 0 0,0 0-1,0 0 1,0 0 0,0 0 0,0 0 0,-1 0 0,1 0 0,0 0 0,0 0 0,0 0 0,-7-2 34,0-1 0,1 1 0,-1 0 1,-1 0-1,1 1 0,-6-1-34,-11-2 8,-143-18 67,0 6 0,-42 7-75,-16-2 384,217 10-358,7-1-112,21-1-137,280-9 0,206-3 275,-460 16-99,-71 2 45,-40 5 62,-183 34-52,13-2 155,-6-10-163,220-28 81,0 0-39,32-2-122,29 0-41,170-2 100,42-12 21,-71 1-1622,34 8 1622,-208 5-3911,-7 0-3970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5:52.3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322 195 704,'0'0'8636,"0"0"-5594,0 0-1938,0 0-530,0 0-371,-2-6-235,2 6 32,0-1 0,-1 0 0,1 1 0,0-1 0,0 0 0,-1 0 0,1 1 0,0-1 0,0 0 0,0 1 0,0-1 0,0 0 0,0 0 0,0 1 0,0-1 0,1 0 0,-1 0 0,0 1 0,0-1 0,1 0 0,-1 1 0,0-1 0,1 0 0,-1 1 0,0-1 0,1 0 0,-1 1 0,1-1 0,-1 1 0,1-1 0,-1 1 0,1-1 0,0 1 0,-1 0 0,1-1 0,0 1 0,-1-1 0,1 1 0,0 0 0,-1 0 0,1 0 0,0-1 0,0 1 0,-1 0 0,1 0 0,8-1 13,1 0 1,-1 0 0,0 1-1,5 0-13,2 0 23,932 0 1009,-928 0-1025,-1 1 3,0-1 0,1 0 0,-1-2 0,0-1 0,0 0 0,15-5-10,-33 8 3,-1 0 0,1 0-1,-1 0 1,0-1 0,1 1 0,-1 0 0,0 0-1,1 0 1,-1 0 0,0 0 0,0-1-1,1 1 1,-1 0 0,0 0 0,1 0 0,-1-1-1,0 1 1,0 0 0,0 0 0,1-1 0,-1 1-1,0 0 1,0-1 0,0 1 0,1 0-1,-1-1 1,0 1 0,0 0 0,0-1 0,0 1-1,0 0 1,0-1 0,0 1 0,0 0-1,0-1 1,0 1 0,0 0 0,0-1 0,0 1-1,0 0 1,0-1 0,0 1 0,0 0 0,-1-1-1,1 1 1,0 0 0,0-1 0,0 1-1,-1 0 1,1 0 0,0-1 0,0 1 0,-1 0-3,-18-14 151,-4 5-134,-2 1 0,1 1 0,-1 1 0,0 1 0,-21-1-17,-138-6-95,157 11 67,-444-3-287,296 5 332,12 4 511,-153 25-528,449-27-227,35-11 249,0-7-1,25-11-21,-25 2 44,2 8 0,27 6-44,-91 10-131,-113 0-344,-29 0-1431,9 0-3855,14 0-1768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5:57.4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7 192,'0'0'69,"0"0"17,0 0-3,0 0 642,0 0 1871,0 0-1563,0 0-791,2 4-20,-1-1 130,3 5-457,-3 0 5975,18-8-6118,770-14 2118,-378 1-1107,53 11-414,486 4 1170,-771 4-1220,58 1 143,-166-7-311,139 2 308,-157 2-306,1 1 0,47 13-133,-81-15 312,-20-3-402,1 0 0,-1 0 0,0 0 0,1 1 0,-1-1 0,1 0 1,-1 0-1,1 0 0,-1 0 0,1 0 0,-1 0 0,0-1 0,1 1 1,-1 0-1,1 0 0,-1 0 0,1 0 0,-1 0 0,0-1 0,1 1 0,-1 0 1,1 0-1,-1-1 0,0 1 0,1 0 0,-1 0 0,0-1 0,0 1 0,1 0 1,-1-1-1,0 1 0,0-1 0,1 1 0,-1 0 0,0-1 90,0-9-5589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5:58.3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12 448,'0'0'1732,"0"0"4108,0 0-3597,0 0-1589,0 0-630,-4 0-288,2-1 264,5 0 21,14-1 70,43-2 229,280 1 1388,-225 3-1316,65 5 371,-1 7 0,84 21-763,-29 9 1048,142 47-1048,-273-61 71,232 57 93,-272-76-631,-36-8-7803,-33-1 2350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6:35.6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2092 58 9156,'-109'-21'522,"0"6"-1,-54 0-521,-221 8 790,317 10-686,-1 2 0,1 3 0,0 3 0,1 3 0,0 3 0,-58 23-104,29-4-7,1 4-1,-77 46 8,132-63-18,1 1 0,1 2 0,1 1 0,2 2 0,1 1 0,1 2 0,-20 27 18,34-36-28,2 2-1,0 1 1,2 0 0,1 0-1,1 1 1,2 1 0,0 0-1,2 1 1,1-1 0,-2 22 28,5-23-34,2 0 1,0 0 0,2 0 0,1 0 0,1 0 0,1 0-1,2-1 1,1 1 0,0-1 0,2 0 0,11 22 33,-2-14-50,1 0 0,2-1 1,1-1-1,2-1 1,1-1-1,13 11 50,8 5-103,1-3 1,2-2-1,33 21 103,-29-27-46,2-1 1,2-3-1,0-3 1,2-2-1,1-2 0,1-4 1,0-1-1,2-4 0,0-2 1,22 0 45,26 0-5,0-5 1,1-5 0,0-5 0,107-16 4,-143 7 23,-1-3 0,-1-3 0,-1-3 0,0-4 0,-2-2 0,-1-4 0,48-29-23,-80 38 26,0-2 0,-2-2 0,-1-1 0,-1-2 0,-2-1 0,16-18-26,-29 26 57,-2 0 0,0 0 0,-1-2 1,-1 0-1,-1 0 0,-1-1 0,-2-1 1,0 0-1,-1 0 0,4-26-57,-5 13 199,-3 0-1,-1 0 1,-1 0 0,-2-1-1,-2 1 1,-2 0 0,-1 0-1,-7-24-198,4 31 144,-2 0-1,0 1 0,-3 0 1,0 1-1,-2 0 0,-1 1 1,-1 1-1,-2 0 1,0 1-1,-13-12-143,-3 2 85,-2 1 0,-2 2 0,0 2-1,-3 2 1,0 1 0,-2 2 0,0 2 0,-2 2 0,0 2 0,-2 2 0,0 2-1,-1 2 1,0 2 0,-1 2 0,0 2 0,-42 0-85,68 10-2391,21 9-1749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8:30.9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63 0 304,'0'0'2961,"-40"137"-2961,18-81-2833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8:33.0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1 161 7956,'0'0'34,"0"0"-202,24 2 115,-2 0 55,53 3 55,11-2-57,166-1 224,0 12 0,22 14-224,-30-2 564,113-7-564,249-17 733,-53-1-488,56 4-181,45 2 429,60-26 831,58 1-81,-583 9-501,2 0-284,687 8 201,-696-8-136,89-20-523,-61 5 331,1058-76 518,-988 86-754,914-26 135,-1057 38-191,-16 0 18,-1 5-1,18 6-56,-111-6 33,-1 1 0,0 1 0,0 1 0,-1 1 1,14 7-34,-33-12 103,1-1 1,-1 1-1,0-1 1,1 0-1,-1-1 1,0 1-1,1-1 1,6-1-104,5 0-3726,-9 1-1111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8:54.7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30 304,'0'0'326,"0"0"1640,0 0 4928,40-6-5432,-13 3-1493,42-7 25,1 3-1,-1 4 0,38 3 7,19 10 19,-1 6 0,-1 5 1,-1 6-1,-1 4 0,19 13-19,-111-33 35,0 2-1,17 9-34,-47-22 2,20 14-6,-16-5 26,-5-8-15,1 0 0,0-1-1,-1 1 1,1-1 0,-1 1-1,1-1 1,-1 1 0,1-1-1,-1 0 1,0 1 0,1-1-1,-1 0 1,1 1 0,-1-1-1,0 0 1,1 0 0,-1 0-1,0 1 1,1-1 0,-1 0-1,0 0-6,-40 8 268,-1-1 0,-1-3-1,-4-1-267,-140 1-129,140-4 186,-42 1-60,-22 2 338,0-6 1,0-4 0,-13-6-336,-15-12 1093,133 23-1010,4 2-75,1 0 1,0 0-1,-1 0 0,1 0 0,0-1 1,-1 1-1,1 0 0,0-1 1,0 1-1,-1-1 0,1 0 0,0 1 1,0-1-1,0 0 0,0 0 0,0 0 1,0 1-1,0-1 0,0 0 1,0-1-9,1 2-5,0 0 1,0 0-1,0-1 1,0 1 0,0 0-1,0 0 1,0 0 0,0-1-1,0 1 1,0 0 0,0 0-1,0 0 1,0-1-1,1 1 1,-1 0 0,0 0-1,0 0 1,0 0 0,0 0-1,0-1 1,1 1 0,-1 0-1,0 0 1,0 0-1,0 0 1,0 0 0,1 0-1,-1 0 1,0 0 0,0-1-1,0 1 1,1 0-1,-1 0 1,0 0 0,0 0-1,1 0 1,-1 0 0,0 0-1,0 0 1,0 0 0,1 0-1,-1 1 1,0-1-1,0 0 5,53-9-98,1 3 0,22 2 98,-27 1-4,103-4-422,76 8 426,-208 1-320,-1-1 1,1 2-1,-1 1 1,0 0 0,0 2-1,-1 0 1,10 4 319,-21-7-225,0 0 1,-1 1-1,1-1 1,-1 1-1,0 1 1,0-1-1,0 1 1,-1 0-1,0 0 1,0 1-1,0-1 1,0 1-1,-1 0 1,0 0-1,0 1 1,-1-1-1,0 1 1,0 0-1,0 0 1,0 5 224,-2-9-55,0 0 1,0 0-1,-1 1 1,1-1-1,-1 0 1,0 0-1,0 1 1,0-1-1,-1 0 1,1 0-1,-1 1 0,1-1 1,-1 0-1,0 0 1,0 0-1,-1 0 1,1 0-1,-1 0 1,1 0-1,-1-1 1,0 1-1,0 0 1,0-1-1,0 1 1,-1-1-1,1 0 1,-1 0-1,1 0 1,-1 0-1,0 0 1,0-1-1,1 1 0,-1-1 1,-1 0 54,-10 4 260,0 0 0,-1-2 0,1 1 0,-1-2 0,0 0 0,-14 0-260,-128 0 4394,98-3-2403,27 1-532,23-5-659,9 5-794,0 0-1,0 0 0,0-1 0,0 1 0,0 0 0,0 0 0,0-1 0,0 1 0,0 0 1,0 0-1,0-1 0,0 1 0,1 0 0,-1 0 0,0-1 0,0 1 0,0 0 0,0 0 0,1 0 1,-1-1-1,0 1 0,0 0 0,0 0 0,1 0 0,-1 0 0,0-1 0,0 1 0,1 0 1,-1 0-1,0 0 0,1 0 0,-1 0 0,0 0 0,0 0 0,1 0 0,-1 0-5,16-5 28,0 1 1,0 0-1,16 0-28,2-2 43,116-15 18,0 7-1,1 6 1,69 8-61,-175 2-38,1 2 0,-2 2-1,1 1 1,22 9 38,-45-11-440,0 2-1,-1 1 0,0 0 0,-1 2 1,0 0-1,0 2 0,-1 0 0,0 1 1,6 6 440,-24-18-203,0 0 1,0 0 0,1 0-1,-1 0 1,0 0-1,0 1 1,0-1 0,-1 0-1,1 0 1,0 1 0,0-1-1,-1 0 1,1 1 0,-1-1-1,1 1 1,-1-1-1,1 0 1,-1 1 0,0-1-1,0 1 203,1 17-4762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18:55.8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126 242 400,'0'0'2305,"0"0"3332,-21-9-3227,-64-29-1981,68 25-395,14 3-25,4 9-9,0 0-1,-1 0 1,1 0-1,0 0 1,0 0-1,0 0 1,0 0-1,0 0 0,0 0 1,0 0-1,0 0 1,0 1-1,1-1 1,-1 0 0,3-1 1,24-16-4,1 2-1,1 1 1,0 1-1,27-7 4,-5 4-1,1 2 0,31-3 1,-12 8-8,-1 3 0,1 3 0,2 3 8,-64 4 6,-16 3 80,-20 9 143,-60 18-72,-1-4 0,-1-3 1,-10-3-158,73-16 13,-15 3 114,-1-1 0,0-2 0,0-1 0,0-3 0,-11-1-127,146-7-81,1-3 0,15-8 81,110-10-900,-84 21-1407,-254 32 2955,-42 10-37,-126 32 1472,272-66-2001,12-3-75,0 0 1,-1 0 0,1 1 0,0-1 0,0 0 0,0 1-1,0 0 1,0 0 0,-1-1 0,1 1 0,0 0 0,1 1-1,-1-1 1,0 0 0,0 1 0,0-1 0,1 0-1,-1 1 1,1 0 0,-1-1 0,0 2-8,2-2-15,0 0 0,0 0 1,0 0-1,0-1 0,-1 1 1,1 0-1,0 0 0,0 0 0,1 0 1,-1 0-1,0 0 0,0-1 0,0 1 1,1 0-1,-1 0 0,0 0 1,1-1-1,-1 1 0,0 0 0,1 0 1,-1-1-1,1 1 0,-1 0 1,1-1-1,0 1 0,-1 0 0,1-1 15,8 7-485,1-1-1,0 0 1,0 0-1,0-1 1,0 0-1,1-1 0,0 0 1,0-1 485,40 15-4042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0:01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2065,'0'0'4044,"0"0"-2891,0 0-862,0 0 296,0 0 509,0 0 158,0 7 1518,-8 624-1982,9-504-432,-2 135 906,-7-158-1036,-1 59-93,9 633 161,-5-598-286,5-87 76,0-111-59,0 1-46,0 0 35,1 24 242,0-18-173,0 0 0,-1 0 0,0-1 1,0 1-1,-1 0 0,0 0 0,-1 3-85,2-9-42,0-1 1,0 1-1,-1 0 1,1 0-1,0-1 1,0 1-1,0 0 1,0 0 0,0-1-1,0 1 1,0 0-1,1-1 1,-1 1-1,0 0 1,0 0-1,1-1 1,-1 1 0,0 0-1,0-1 1,1 1-1,-1-1 1,1 1-1,-1 0 1,1-1-1,-1 1 1,1-1-1,-1 1 1,1-1 41,9 4-2988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9:37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20 976,'0'0'6953,"0"0"-5358,0 0-1491,22-3 257,-2-1-275,9-1 6,0 1 0,0 2-1,1 1 1,7 1-92,-25 1 40,1 1-1,-1 0 1,0 1 0,0 1-1,-1 0 1,1 0-1,-1 1 1,0 1 0,0 0-1,0 0 1,-1 1-1,0 0 1,0 1 0,-1 0-1,0 0 1,0 1 0,-1 1-1,0-1 1,-1 1-1,0 1 1,-1-1 0,0 1-1,0 0 1,-1 0-1,-1 1 1,0 0 0,0-1-1,-1 1 1,-1 1 0,0-1-1,-1 0 1,0 0-1,-1 5-39,1-6 92,-1 0-1,0 0 0,-1 0 0,-1 0 1,1 0-1,-2 0 0,1 0 1,-2 0-1,1-1 0,-2 1 0,1-1 1,-1 0-1,-1-1 0,-5 8-91,-11 12 385,-1-2 0,-2-1 0,-1-1 0,0-1 0,-2-1 0,-1-2 0,-21 13-385,48-33-234,-3 2 599,1-2-4511,14-1-134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0:07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6323,'0'0'2412,"0"0"-1353,0 0-534,0 0-63,-7 24-9,2-6-380,-3 6-11,2 0 1,1 1-1,0 0 0,2 0 0,1 0 0,1 6-62,-2 1046 640,5-1023-836,-2-29-2195,1 0-5603,-1-29 6415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1:06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 6355,'0'0'635,"0"0"-270,0 0-266,0 0 34,0 0 238,0 0 136,-3 1-189,52 2 1319,42-2-1762,605-1 632,-561-7-18,-29 7 3104,-101 7-5842,11 18-3036,-9-16 1457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1:09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107 119 1745,'0'0'1585,"0"0"-86,0 0-563,0 0-93,0 0-48,-21 1 16,-10 1-481,-14-1-24,36 0 7,19-2 216,347-41-434,-149 14 3,134-3 273,14 15-371,342 11 581,-520 5-501,178 13 79,-251-2-26,-1 4-1,39 13-132,-68-8-328,-75-20 253,1 0 0,0 0-1,-1 0 1,1 0 0,-1 0 0,1 0 0,0 1-1,-1-1 1,1 0 0,-1 0 0,1 0-1,-1 1 1,1-1 0,-1 0 0,1 1 0,-1-1-1,1 0 1,-1 1 0,1-1 0,-1 1 0,0-1-1,1 1 1,-1-1 0,1 1 0,-1-1-1,0 1 1,0-1 0,1 1 0,-1-1 0,0 1-1,0 0 76,0-1 0,0 7-4967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1:2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7395,'24'-12'147,"-4"1"-98,10-5 52,2 1 0,0 2 0,0 1 1,11-1-102,65-14 1152,96-9-1152,113-1 573,-287 34-514,366-26 1700,377 23-1759,-607 18 241,149 30-241,-121-13 73,139 8-45,2-15 0,17-15-28,386-5 1652,-738-3-4968,0-5-2703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1:33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2986 306 7267,'-36'-16'499,"23"11"-463,-149-66 1150,-129-36-1186,204 84 187,-2 5-1,0 3 1,-74-2-187,-273 8 563,327 12-403,1 4 0,-1 4-1,2 6 1,-85 24-160,134-25 4,1 3 1,1 2 0,1 3-1,1 2 1,1 2 0,1 3-1,2 2 1,1 2 0,-23 23-5,24-15-51,3 3 1,2 1 0,2 2-1,2 2 1,2 1 0,-5 14 50,21-28-33,0 1 0,3 0 0,1 2 0,2 0 0,2 0 1,2 2-1,1-1 0,3 1 0,-1 23 33,6-46-18,1 0 0,1 0 1,1 0-1,1 0 0,1 0 0,0 0 1,1 0-1,2-1 0,0 0 0,0 0 0,2 0 1,1-1-1,0 0 0,1 0 0,2 0 18,16 22-2,2-1 0,1-2-1,2-1 1,2-2 0,1-2-1,7 4 3,30 19 110,3-2 0,72 35-110,-55-38 30,3-5 0,1-4 1,3-4-1,97 22-30,-76-31-103,2-6 0,0-5 0,1-5 0,7-6 103,-44-4 7,0-4 0,0-4 0,26-7-7,-56 3 116,-1-3-1,0-2 0,-1-2 0,-1-3 0,22-12-115,-21 5 110,-1-2 0,-1-2 0,-1-3 0,-2-2-1,-2-2 1,38-39-110,-56 47 75,-2-1 0,-1-1-1,-2-1 1,-1-1 0,-2-2-1,-1 0 1,-2-1 0,-1-1 0,-2-1-1,5-22-74,-7 2 127,-3 1 0,-2-2 0,-4 1 0,-1-1 0,-4-28-127,0 34 88,-2-1-1,-2 0 0,-3 0 0,-2 1 0,-2 0 0,-3 1 0,-2 1 1,-3 0-1,-21-43-87,19 56 152,0 2 0,-3 0 0,-1 2 0,-2 0 0,-1 2 1,-1 1-1,-2 2 0,-24-19-152,32 31 113,-1 0 1,-1 1-1,0 2 0,-2 0 1,1 2-1,-2 1 0,1 1 1,-2 1-1,1 2 0,-1 0 1,-1 2-1,-27-2-113,44 7-10,-31 0-23,42 1-1,-1 0 0,1 0 0,-1 1 0,1-1 0,-1 1 0,1 0 0,0 0 0,-1-1 0,1 2 0,0-1 0,0 0 1,0 0-1,-1 1 0,1-1 0,-1 2 34,0 2-395,-1 0 1,1 1-1,0 0 1,1 0-1,-1-1 1,1 1-1,0 1 1,1-1-1,0 0 1,-1 0-1,2 1 1,-1-1-1,1 0 1,0 1-1,0 0 395,0 45-6235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1:3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22 48,'0'0'736,"0"0"-282,-27 0 1085,-89 0 3223,88 1-3575,-3-1-96,29 0-1015,1-1 0,0 1 1,0 0-1,0 0 0,0 0 0,0-1 1,0 1-1,0-1 0,0 1 0,0-1 0,0 1 1,0-1-1,1 1 0,-1-1 0,0 0 1,0 0-1,0 1 0,0-1-76,1-4 321,10 3-364,105-4 1,1 6 1,0 4 0,-1 6-1,59 14 42,173 45 54,210 38-55,-295-67 188,37-8-187,422-15 1065,-618-17-996,-71-1 20,-1-1-1,0-2 1,1-1 0,-1-1-1,-1-2 1,14-5-89,33-16 626,62-34-626,-133 61-114,0 0 1,0 0-1,0 0 0,1 1 0,-1 0 1,1 0-1,-1 0 0,5 1 114,-7 0-4311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1:45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83 5619,'0'0'517,"0"0"-223,0 0 84,0 0 457,0 0 187,0 0-320,0 0-371,0 0-265,-6 0-52,-1 0 17,-9 1-134,31 0 145,58-1 141,-1-4 0,31-6-183,18-6 119,0 5-1,7 5-118,291-16 151,-346 17-134,526-5 314,-398 11-109,-131 3-106,-1 2 1,-1 4-1,19 7-116,-8-3 31,0-2 0,15-3-31,26-3 42,172 6 102,619-12 913,-855-4-888,-1-1 1,0-3 0,53-15-170,-73 16 174,23-2 254,0 3 0,1 2 1,-1 3-1,16 4-428,16-2 496,-89-1-500,0 0 0,0 0 0,0 0 1,0 0-1,0 0 0,0 0 0,0 1 0,0-1 1,0 0-1,0 1 0,0-1 0,-1 1 0,1-1 1,0 1-1,0-1 0,0 1 0,-1-1 0,1 1 1,0 0-1,0 0 0,-1-1 0,1 1 0,-1 0 1,1 0-1,-1 0 4,4 15-3774,-4-13-275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2:03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79 423 32,'0'0'1270,"0"0"1515,0 0 2874,0 0-3821,0 0-1459,-18-16-283,8 7-80,4 4-10,0 0 0,0 0 0,1-1 0,0 1 0,0-1 0,0 0 0,-3-6-6,8 10 5,-1 1-1,0 0 1,1-1 0,-1 1-1,1-1 1,0 1-1,-1-1 1,1 1-1,0-1 1,0 1 0,0-1-1,0 1 1,0-1-1,0 1 1,0-1-1,1 1 1,-1-1-1,1-1-4,0 1 12,1 0 0,-1 0-1,1 0 1,-1 0 0,1 0-1,0 0 1,0 0-1,-1 1 1,1-1 0,1 1-1,-1-1 1,0 1-1,0 0 1,0 0 0,2-1-12,50-21 248,1 2 0,1 2 0,19-1-248,180-36 423,-196 45-334,269-46 445,3 15-1,1 15 1,128 12-534,389 15 125,-718 5 220,51 10-345,-175-14-363,8 1 1289,-3 2-5814,-10-2 1532,-2 3-1431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2:04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0 251 9764,'0'0'0,"0"0"-288,194 9 256,-37-38 32,27-9 224,27-7 449,8-2 143,-2 9-560,-6 5-176,-10 13 80,-9 11-128,-13 9 48,-22 0-80,-133 15-144,-14 8-7875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2:18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 2241,'0'0'2892,"0"0"-2364,12 1-482,40 4 386,16-2-432,-2-3 882,-1-3-1,38-7-881,-61 5 94,1 2 0,0 2-94,-1 1 70,-1-3 0,10-3-70,338-45 665,-282 34-242,0 5-1,77 2-422,77 3 451,-253 7-356,1-2 0,0 1 0,-1-1-1,1 0 1,-1-1 0,7-3-95,27-6 651,51-5 891,7 4-1542,50 2 480,-71 7-227,155-1 102,-187 5-328,769-2 936,-580 11-891,-129-2-56,40 1-8,244-16 67,-205 6-63,0 8 0,65 16-12,-91-4 13,197 28 326,-228-29 165,-1-7 0,88-5-504,60 4 430,-129-6 335,-170-21-5965,5 2-1135,-11-4 217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9:38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3378,'0'0'1534,"0"0"-339,0 0-59,0 0 177,0 0-107,0 0-120,-5 0-355,-19 0-371,19 0-101,4 0-259,1 0 0,0 1 0,0-1 0,0 0 0,0 0 0,0 1 0,0-1 0,0 0 0,0 0 0,0 1 0,0-1 1,0 0-1,0 0 0,0 1 0,0-1 0,0 0 0,0 0 0,0 0 0,1 1 0,-1-1 0,0 0 0,0 0 0,0 1 1,0-1-1,0 0 0,0 0 0,1 0 0,-1 0 0,0 1 0,0-1 0,0 0 0,1 0 0,6 3-10,0-1 1,0 0-1,1 0 0,0 0 0,-1-1 0,1 0 0,4-1 10,7 2 8,136 11 522,31-7-530,-15 0 30,478 3 122,-521-9 158,-127 0-365,0 0 1,-1-1-1,1 1 1,0 0-1,-1 0 1,1 0 0,0 0-1,-1 0 1,1 0-1,0 0 1,-1 0-1,1 1 1,0-1-1,-1 0 1,1 0-1,0 0 1,-1 1 0,1-1-1,-1 0 1,1 1-1,0-1 1,-1 1-1,1-1 1,-1 1-1,1-1 1,-1 0 0,0 1-1,1 0 1,-1-1-1,1 1 1,-1-1-1,0 1 1,1 0-1,-1-1 1,0 1 0,0-1-1,0 1 1,1 0-1,-1-1 1,0 1-1,0 0 1,0-1-1,0 1 1,0 0 54,0 12-3418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22:24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0 105 4994,'0'0'747,"0"0"-21,0 0-254,0 0-128,0 0-133,0 0-51,0 0-109,6 0 29,15-2 148,0 0 1,12-4-229,44-5 295,341-25 972,148-8-770,94 41-64,-399 4-103,-20 8 247,-1-1 724,-240-8-1189,0 0 16,0 0-29,0 0-22,0 0 19,0 0-16,0 0 19,0 0 5,0 0 96,0 0 120,0 0-18,0 0-113,0 0-72,0 0-42,0 0-53,0 0-33,-2-6-2838,-8 1-1938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0:24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10997,'0'0'467,"0"0"-544,27-6-33,-2 1 111,95-22-3,0 6 0,31 2 2,-8 13 129,93 12-129,-130 5 101,-1 5 0,93 27-101,-181-36 109,-18-7-88,1 1 0,-1-1 0,1 1 0,-1-1 0,1 1 0,-1-1 0,0 1 0,1-1 0,-1 0 1,0 1-1,1-1 0,-1 0 0,0 1 0,1-1 0,-1 0 0,0 0 0,0 0 0,1 0 0,-1 0 0,0 0 0,0 0 0,1 0 0,-1 0 0,0 0-21,-133 15 920,-79-3-920,-140-10 2021,210-2-285,142 0-1732,1 0 1,-1 0 0,0 0-1,1 0 1,-1 0-1,1 0 1,-1 0 0,1 0-1,-1 0 1,1 0 0,-1 0-1,1 0 1,-1 0-1,1-1 1,-1 1 0,1 0-1,-1 0 1,1 0-1,0-1 1,-1 1 0,1 0-1,-1-1 1,1 1 0,0 0-1,-1-1-4,3-5-97,-2 6 87,2-3-3,-1 1 1,1 0-1,0 0 1,0-1-1,0 1 1,0 0-1,0 1 1,0-1-1,1 0 1,-1 1-1,1-1 1,-1 1 0,1 0-1,-1 0 1,1 0-1,0 0 1,-1 0-1,3 0 13,6-3-2,52-17 10,1 4-1,1 2 1,1 2-1,-1 4 1,2 3 0,-1 2-1,23 4-7,80 0-2035,-182 5 1691,-54 15 492,-1-3 1,-38 4-149,-146 11 743,178-27 466,-36-4-1209,67-1 362,55-1-449,1-1 0,-1 0 0,0 0 0,0-1 0,4-2 87,19-5-5,29-2 81,1 2-1,56 0-75,131 6-910,-186 4-65,-109 4 938,1 1 0,-12 4 37,-31 5 215,-64 2 921,0-6-1,-29-7-1135,193-4-51,-1-1 1,0 0 0,0-1-1,0-1 1,4-1 50,36-9-60,8 4-492,1 3-1,30 1 553,128 5-1879,-117 2 1330,-101 0 275,-9 2 353,-14 3 319,-51 8 390,0-4-1,0-2 1,-6-4-788,-222 0 1582,190-5-1197,113-4-684,22-2 248,-1 0-1,1 2 0,0 1 0,26-1 52,111 2-833,-113 3-21,-65 1 1033,0 1 0,1 0 0,-15 4-179,-19 4 157,-34-3 664,-1-3 1,-20-4-822,52 0 136,72-11-661,14 6 48,1 1 1,1 2 0,-1 2-1,6 1 477,17 0-4484,-22-1-4128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0:29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1105,'0'0'3081,"0"0"-1603,0 0-536,0 0-97,0 0-183,-3 2-131,2-2-510,1 0 1,-1 0-1,1 0 1,0 0-1,-1 0 1,1 0-1,0 1 1,-1-1-1,1 0 1,0 0-1,-1 0 1,1 1-1,0-1 1,-1 0-1,1 0 1,0 1-1,0-1 1,-1 0-1,1 1 1,0-1-1,0 0 0,0 1 1,-1-1-1,1 0 1,0 1-1,0-1 1,0 0-1,0 1 1,0-1-1,0 0 1,0 1-1,0-1 1,0 1-1,0-1 1,0 0-1,0 1 1,0-1-1,0 1-21,21 6 235,27 1-89,1-2-1,23 0-145,154 14 115,-165-15-101,28-4-14,-31-1 300,48 7-300,20 4 826,122-6-826,-232-5 9,4 2 39,0 0 0,0 0-1,2 3-47,-3-2 78,1 0 0,1-1 0,1 0-78,26-2 118,0 3 0,-1 1 0,9 4-118,19 1 105,0-3 0,0-3-1,39-6-104,-3 2 44,480 1 105,-571-2-136,0 0 0,-1-2 0,1 0 0,-1-1 0,0-1 0,0 0 0,-1-2 0,2-1-13,6-2 24,0 1 0,0 1 0,21-3-24,31-1 57,1 4 0,-1 3 0,25 3-57,111 12 128,-178-8-125,-25-2 11,0 1 0,1 1 0,-1-1 0,1 2 0,-1 0 0,0 0 0,0 1-1,0 0 1,9 5-14,5 4 35,0 0 0,1-1-1,0-2 1,1 0 0,0-2-1,0-1 1,1-1 0,20 0-35,689 10 1686,-686-15-1785,165 4 350,192-4 595,-377-1-777,-1-3 0,1 0 1,-1-2-1,13-5-69,39-7 115,10-4 105,-60 13-96,1 2 0,0 1 0,13 0-124,16-5 82,-48 8-72,1 0 1,-1 1-1,0 0 0,3 1-10,0-1 327,-1 0-4200,-16 2-1977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0:55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5843,'0'0'691,"0"0"69,0 0-114,0 0-438,22 2-6,244 5 1746,113-18-1948,-51 1 534,533 10 95,-351 19-498,16 1 13,-145-20-85,-347 0-534,-23-4-1913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0:5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 8852,'0'0'229,"0"0"-349,22-1 211,316-22 758,1633-27 1962,-1454 73-2616,-218-5-152,-82-7-494,-209-11-2681,-8 0-3466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0:58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7972,'0'0'306,"0"0"-316,26 8 170,69 19 752,73 8-912,1210 145 3327,-945-157-3241,50-19-86,-313-7-387,-159 3-218,0-1 0,0 0 0,0-1 0,5-1 605,11-4-4648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0:58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16,'0'0'608,"0"0"-333,0 0 816,0 0 2932,0 0-2419,-16 1-836,13-1-738,-39 5 97,29-3-149,23-1-70,215-2 841,1160 27 1821,-526 47-1346,331 91-1224,-864-99-181,-303-57-406,-20-3-1024,-3 4-5427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1:01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406 25 6243,'-15'2'33,"-59"5"1396,-36-3-1429,74-3 674,4 0 154,0-2 0,0-1 0,1-1 0,-10-3-828,39 5 10,777-12-144,-78 0 60,-665 13 74,1568 15 187,235 14-104,-1833-29-2957,-2 0-2589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1:09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1 240 9412,'0'0'0,"0"0"-64,0 0-32,0 0 96,0 0-32,174-49 32,-119 26 32,0 3 0,-6-2 0,-1-1 16,-11-3-48,-2-1-80,-8 0-1697,-27 16-1648,0-1 271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1:10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8372,'0'0'571,"0"0"-609,0 0 316,12 6 186,0 1-389,1 0 0,-2 1 1,1 0-1,-1 1 0,0 0 0,-1 1 0,0 0 0,0 0 0,-1 1 1,-1 0-1,0 1 0,6 12-75,-10-16 83,0 1 1,0 0-1,-1 0 0,0 0 1,-1 0-1,0 1 1,-1-1-1,0 1 0,0-1 1,-1 1-1,0-1 1,-1 1-1,0-1 0,0 1 1,-1-1-1,0 0 1,-1 1-1,0-1 0,0 0 1,-1-1-1,0 1 1,-1-1-1,0 1-83,-12 15 137,-1 0 0,-2-2 0,0 0 1,-1-1-1,-14 11-137,24-20-580,9-7-2051,2 1-3451,0-4 3407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1:14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92 48,'0'0'622,"0"0"-286,0 0-160,0 0 1243,0 0 4168,-16 11-3413,-45 29-1632,46-30-313,15-10-144,0 0-63,405 15 1509,329-2-866,-496-14-353,-137 0-198,0-4 1,-1-4 0,0-5 0,73-20-115,-168 32 10,240-58 286,-167 45-239,-1 3 1,18 3-58,620-7 74,-612 16-49,-77 1 11,0 2 0,-1 0 0,3 2-36,-3 0 102,1-1 0,0-2-1,1 0-101,-26-3-133,-1 1-1,0-1 1,1 1 0,-1 0-1,0-1 1,0 1-1,0-1 1,1 1-1,-1-1 1,0 1-1,0-1 1,0 1 0,0-1-1,0 1 1,0-1-1,0 1 1,0-1-1,0 1 1,0-1 0,0 1-1,0-1 1,0 1-1,0-1 134,-1-1-1071,1-11-4294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1:12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5875,'0'0'202,"24"3"-79,7-1-76,13 1 121,0 3 1,12 4-169,246 45 1377,84-4-1377,-155-25 119,-57-5 253,138-3-372,-137-20 155,50-11-155,-51-2 82,50 7-82,221 19-25,-430-11 26,1037-8 633,-1027 7-611,252-17 459,43-17-482,-254 27 58,-16 4-18,-1-3 1,0-1 0,-1-3 0,0-2 0,22-10-41,-61 20 253,0 0-1,0 1 1,0 0-1,0 0 1,0 1-1,0 0 1,1 1-1,-1 0 1,2 0-253,-4-4-3492,-7 2-1641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1:16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6371,'0'0'955,"0"0"-104,0 0-608,0 0-243,10 2 104,340 36 1075,-183-24-564,1-8 0,97-11-615,-31-9 613,90-2 1679,-248 15-1302,43-7-990,-112 8 49,-4 0-29,0 0-1,0 0 1,0 0 0,0 0-1,-1-1 1,1 1-1,0-1 1,0 0-1,-1 1 1,1-1-1,2-1-19,-5 1 64,0 1 54,0 0 36,0 0 54,0 0 14,0 0 39,0 0 9,0 0-14,0 0-13,0 0-16,0 0-46,0 0 11,0 0-37,0 0-70,0 0-48,0-11-1459,7-26-5960,-4 18 1927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5:13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0 345 6483,'0'0'1134,"0"0"-702,0 0-363,13 0 33,3 0 90,0-2 0,0 0 0,0-1 0,0 0 0,-1-1 0,1-1 0,-1-1 0,11-5-192,503-224 2084,-527 234-2194,0 0 1,0-1-1,0 1 0,0 0 0,1-1 0,-2 1 1,1-1-1,0 0 0,0 0 0,0 1 0,0-3 110,0 1-567,0 0-1,-1 0 0,0 0 1,0 0-1,0 0 0,0 0 1,0 0-1,-1 0 0,1 0 1,-1 0-1,0-1 0,0-1 568,0-6-3036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5:13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23 6835,'0'0'1091,"0"0"-723,0 0-282,0 0 26,0 0 72,-2-2-112,2 1-69,0 1 0,0 0 0,-1 0-1,1-1 1,0 1 0,0 0 0,0-1 0,0 1 0,-1 0 0,1-1-1,0 1 1,0-1 0,0 1 0,0 0 0,0-1 0,0 1-1,0 0 1,0-1 0,0 1 0,0-1 0,0 1 0,0 0 0,0-1-1,0 1 1,1 0 0,-1-1 0,0 1 0,0 0 0,0-1 0,0 1-1,1 0 1,-1-1 0,0 1 0,0 0 0,1 0 0,-1-1 0,0 1-1,1 0-2,18-6 201,38 5 268,-43 1-348,0 0-4,0 0-1,1 1 1,-1 1 0,0 0-1,0 1 1,0 0 0,5 3-117,-12-3 33,1 0-1,-2 1 1,1 0 0,0 0 0,-1 1-1,0-1 1,0 2 0,0-1 0,0 0-1,-1 1 1,0 0 0,0 0 0,-1 1-1,2 2-32,-1 0 160,-1 1 1,0 0-1,0 0 0,-1 1 0,0-1 0,-1 1 0,0 0 0,-1-1 1,0 1-1,-1 0 0,0 0 0,-1 6-160,1-14 90,-1 1-14,0 0 1,0 0 0,0 0-1,0 0 1,-1 0-1,1 0 1,-1 0-1,0-1 1,0 1 0,0-1-1,-1 0 1,1 0-1,-1 1 1,0-1-1,-1 0-76,-5 6 91,1-1-1,-2-1 1,1 1-1,-8 3-90,16-11-118,1 1 0,0-1 0,-1 0 0,1 1 0,0-1 0,0 1 0,-1-1 0,1 0 0,0 1 0,0-1 0,0 1 0,0-1 0,-1 0-1,1 1 1,0-1 0,0 1 0,0-1 0,0 1 0,0-1 0,0 1 0,0-1 0,0 0 0,0 1 0,1 0 118,-1 2-3821,0-1-191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5:21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96,'0'0'6814,"0"0"-5368,0 0-1281,0 0-205,0 0-34,8 5 178,-1 0-40,1 0 1,0-1 0,1-1 0,-1 1 0,0-1 0,1 0 0,0-1-1,0 0 1,0-1 0,5 1-65,29 1 520,33-1-520,-41-2 139,128 1 1125,69-12-1264,85-12 1046,46 14-1046,-292 9 238,678 4 1213,-598-2-1352,333 14 280,-218-3 656,32-13-1035,-123-2 85,-162 3-52,0 1 1,0 0-1,0 0 1,0 1-1,-1 1 0,12 4-33,9 3 112,-32-10-121,-1-1 1,1 0-1,0 1 0,-1-1 0,1 0 0,0 0 0,0 0 1,-1 0-1,1 0 0,0 0 0,0 0 0,-1 0 0,1 0 1,0 0-1,0 0 0,0 0 0,-1 0 0,1 0 0,0-1 1,-1 1-1,1 0 0,0-1 0,0 1 0,-1-1 0,1 1 1,-1 0-1,1-1 0,0 1 0,-1-1 0,1 0 0,-1 1 1,1-1-1,-1 1 0,0-1 0,1 0 0,-1 1 0,1-1 9,2-26-4593,-3 25 4129,0-11-7286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6:57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0 231 10133,'0'0'528,"0"0"-528,0 0-256,0 0 256,0 0 1312,157 5-783,-83-5 31,3-5-352,-2-17-96,-3-1 48,-2 3-128,-5-2-16,-6 0 96,-2-5-112,1-2-544,-6-7-2081,-42 20-657,-5 3-3217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6:58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10357,'0'0'1318,"0"0"-1294,0 0-144,22 3 320,-7-1-140,0 0-17,0 0-1,-1 1 0,1 1 0,-1 0 0,0 0 0,0 2 1,-1 0-1,0 0 0,4 3-42,-1 1 98,-1 0 0,0 1 0,-1 1 0,0 0-1,-1 1-97,-8-8 30,-1 0 0,0 0 0,0 0 0,-1 1-1,1-1 1,-1 1 0,0 0 0,-1 0 0,0 0-1,0 0 1,0 1 0,0-1 0,-1 0 0,0 1-1,0 5-29,-1 3 98,-1-1 0,-1 0 0,0 1 0,-1-1 0,0 0 0,-1-1 0,0 1 0,-2-1 0,-2 7-98,-14 22 257,-1-1-1,-8 8-256,-4 7 86,-14 27-69,-77 134-893,122-210-1504,4-7-1558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7:02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121 593 1505,'0'0'7006,"0"0"-4472,-22 6-1509,-65 16-150,76-17 1543,22-4-2021,26-4-563,24-12 217,-1-3 0,0-2 0,23-13-51,-47 19 23,25-11 3,-1-3 1,-1-2-1,-1-3 0,-2-2 1,-2-2-1,-1-3 1,-2-2-1,-2-3 0,16-20-26,-59 59 9,-4 4-28,1 0 0,-1 0 0,0-1 0,0 1 0,0-1 0,0 1 0,0-1 0,-1 0 0,1-1 19,-2 4-635,0 0-371,0 0-205,0 0-65,-36-14-3937,-1 3 3744,21 7 1456,1-1 0,0 0 1,0-1-1,-4-3 13,9 4 655,1-1 1,0 0 0,1 0-1,-4-4-655,12 10 331,0 0-110,0 0-103,0 0-25,0 0-7,0 0 18,0 0 58,0 0 49,0 0-64,0 0-70,0 0-15,0 0 4,0 0 113,0 0 280,0 0 301,0 0 59,0 0-128,0 0-179,0 0-63,0 0-28,0 0-23,0 0-81,0 0-50,0 0-62,0 0-63,0 0-22,0 0-19,0 0 43,0 0-5,-4-3 3598,14-1-3723,110-7 59,1 5 1,90 8-74,-209-2-2,0 0 1,0 0-1,-1 0 0,1 0 1,0 0-1,0 1 1,0-1-1,-1 0 0,1 1 1,0 0-1,-1-1 0,1 1 1,0 0-1,0 1 2,-1-1 4,0 0 0,0 1 0,0 0 1,-1-1-1,1 1 0,0-1 0,-1 1 0,1 0 0,-1 0 0,0-1 0,1 1 0,-1 0 0,0 0 0,0-1 0,0 1 1,-1 2-5,1 7 36,-1 1 0,-1-1 0,0 1 1,0-1-1,-1 0 0,-4 10-36,-31 65 121,22-51-105,-47 88 35,60-116-193,0 1 0,0 0 0,1 0 1,0 1-1,0-1 0,1 0 0,0 1 0,1-1 0,0 0 0,0 1 1,1 7 141,0 10-5099,-1-18-6442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7:08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81 544,'0'0'6955,"0"0"-5324,0 0-1733,0 0-66,26 1 168,70 1 191,1-3 0,24-8-191,32-6 1213,43 6-1213,154 9 1170,-299 0-1091,63 6 235,0 5-1,16 8-313,-15-2 252,0-6 0,1-4-252,-81-6 63,-1 0 13,0-1 0,0-2 0,13-3-76,-36 3 30,0 0 1,0-1-1,0 0 0,-1-1 0,1 0 1,-1-1-1,0 0 0,-1-1 0,1 0 0,-1 0 1,0-1-1,2-2-30,1-3-323,24-18 370,-33 28-812,-1 1-1,1-1 0,-1 1 1,1 0-1,0 0 1,-1 0-1,1 0 0,0 1 1,1-1 765,8 1-4898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7:09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1 354 7892,'0'0'789,"0"0"-610,0 0-352,0 0 79,19 2 377,341 23 1550,200-13-134,-420-12-1459,-32-4 203,84-13-443,103-27 420,-228 33-346,77-8 35,0 6 1,105 6-110,-78 2 132,158-25-132,167-48 68,-450 70-68,100-19-3,-44 6 25,0 5 1,2 4-1,37 3-22,-83 9 103,0 2 0,1 3 0,7 3-103,-59-6 36,44 4 176,-49-6-199,1 0-1,-1 0 1,1 0-1,-1 0 1,0-1-1,1 1 1,-1-1-1,0 0 0,1 1 1,-1-1-1,0 0 1,0 0-1,1 0 1,-1-1-1,0 1 1,0 0-1,-1-1 0,3-1-12,12-25-258,-8 2-2733,-3 2-4335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2:37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1740 160 5026,'-40'0'1141,"-149"4"2652,147-1-3344,1 2 0,0 2 0,-27 9-449,-6 9 60,1 3 0,1 4 0,-37 23-60,89-45 14,-329 180 552,265-138-208,2 4 1,3 3-1,1 6-358,46-37 186,1 3 1,1 0-1,2 2 0,-22 34-186,34-43 45,1 2 0,1-1 0,1 2 0,2 0-1,0 0 1,2 1 0,-4 24-45,3-1 18,3 0 0,2 1 0,2 0 0,2-1 0,3 1 0,7 42-18,1-27 27,4-1 0,2-1 0,3 0 0,27 59-27,-6-34 25,4-1 1,4-3 0,10 9-26,23 24 19,77 86-19,-85-118 26,5-4 0,3-3-1,3-3 1,14 4-26,-46-42-1,2-2 0,2-2 0,1-3 0,1-2 0,2-2 0,1-4 0,58 16 1,-35-21-41,1-4 0,0-3 0,1-5 0,0-3 0,61-5 41,-71-2-22,0-3-1,0-3 1,-1-3 0,-1-4 0,0-2 0,61-26 22,-61 14-28,0-3 0,-3-3 1,-1-4-1,-1-2 1,-3-3-1,-1-4 0,-3-2 1,38-41 27,-58 48-2,-1-1 1,-2-3 0,-3-1 0,-1-2-1,-3-1 1,-2-2 0,-3 0 0,-2-2-1,-2-1 1,-3-1 0,9-46 1,-12 12 69,-4 0 0,-4 0 1,-4-1-1,-5 0 1,-3-8-70,-4 1 113,-3 0 0,-5 1 0,-4 0 0,-5 2 0,-7-10-113,3 24 152,-4 2-1,-3 1 1,-3 1 0,-4 2-1,-3 2 1,-4 2-152,17 30 199,-1 1 0,-2 1 0,-2 3 1,-2 0-1,-18-11-199,24 23 166,-2 1 1,-1 2 0,0 2-1,-2 1 1,0 2 0,-41-13-167,15 13 45,-1 2 0,-1 3 1,-1 3-1,0 3 0,0 3 1,0 2-1,-41 6-45,67-1-85,1 2 0,-25 6 85,52-9-133,0 1 1,0 1-1,1 0 1,-1 1 0,1 0-1,0 1 1,1 0-1,-8 6 133,17-10-136,0-1 0,0 1 0,0 0 0,0-1 0,0 1 1,1 0-1,-1 0 0,1 0 0,0 1 0,-1-1 0,1 0 0,0 0 0,0 1 0,1-1 0,-1 1 0,0-1 0,1 0 0,-1 1 0,1-1 1,0 3 135,-1 41-5659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8:08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94 840 128,'0'0'9994,"0"0"-7286,0 0-2060,0 0 8,0 0-226,-20 15-313,8-6-100,-40 30 10,43-36 7,31-25 35,181-176 293,31-29-244,-229 222-115,402-373 114,-328 303-293,-99 79-7707,-6 10 1490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8:09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1 222 7267,'0'0'2188,"0"0"-667,0 0-409,0 0-133,0 0-541,4-22-158,-3 18-266,1-8 32,1 0 0,1 0 0,-1 1 1,2-1-1,2-5-46,-3 11 19,-1 0 0,1 0 0,0 1 0,0-1 0,1 1 0,-1 0 0,1 0 1,1 1-1,-1 0 0,0 0 0,1 0 0,0 0 0,0 1 0,1-1-19,13-5 18,0 1 0,1 1 0,-1 1 1,1 1-1,0 0 0,1 2 0,-1 0 0,1 1 0,10 2-18,-29 0 5,0 0 1,0 0-1,1 0 0,-1 1 0,0 0 1,0-1-1,1 1 0,-1 0 0,0 1 1,0-1-1,0 0 0,0 1 1,0 0-1,-1 0 0,1 0 0,-1 0 1,1 0-1,-1 0 0,1 1 0,-1-1 1,0 1-1,0-1 0,0 1 1,-1 0-1,1 0 0,-1 0 0,1 0 1,-1 0-1,0 0 0,0 0 0,0 1-5,2 13 64,0 0-1,0 0 0,-2 1 0,0-1 1,-2 12-64,1-15 38,0 31 82,-3 0 1,-1 3-121,2-32-90,-1-1-1,0 1 1,-2-1-1,1 0 0,-2-1 1,0 1-1,-4 5 91,10-19-215,0 0-1,-1 0 0,1-1 1,0 1-1,-1 0 0,1-1 1,-1 1-1,1 0 0,-1-1 1,1 1-1,-1-1 0,0 1 1,1-1-1,-1 1 1,0-1-1,1 1 0,-1-1 1,0 1 215,-5-1-8559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8:21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17 499 9652,'0'0'1249,"0"0"-358,0 0 227,0 0-110,0 0-477,-4 4-291,3-4-237,0 1 0,0-1-1,0 1 1,0-1-1,0 1 1,1-1 0,-1 1-1,0 0 1,1 0 0,-1-1-1,0 1 1,1 0-1,-1 0 1,1 0 0,-1 0-1,1 0 1,0 0-3,0-1 3,0 0 0,1 0 0,-1 1 0,1-1-1,-1 0 1,0 0 0,1 0 0,-1 0 0,1 1 0,-1-1 0,1 0 0,-1 0 0,1 0 0,-1 0 0,0 0 0,1 0-1,-1 0 1,1 0 0,-1 0 0,1 0 0,-1-1 0,1 1 0,-1 0 0,0 0 0,1 0-3,8-3 71,1 1-1,-1-2 1,0 1 0,6-5-71,24-13 109,-2-3 1,-1-1 0,0-2-1,-2-1 1,2-5-110,155-165-596,-130 132-392,-14 13-1770,-37 36-1647,-9 12-1990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8:21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7091,'0'0'2484,"0"0"-979,0 0-649,0 0-338,0 0-209,0-4-122,0 3-176,0 1 1,0-1-1,0 1 0,0-1 1,0 1-1,0-1 0,0 1 1,0-1-1,1 1 0,-1 0 1,0-1-1,0 1 1,0-1-1,1 1 0,-1 0 1,0-1-1,1 1 0,-1-1 1,0 1-1,0 0 0,1-1 1,-1 1-1,1 0 0,-1 0 1,0-1-1,1 1 0,-1 0 1,1 0-1,-1 0 1,1 0-1,-1-1 0,0 1 1,1 0-1,-1 0 0,1 0 1,-1 0-1,1 0 0,-1 0 1,1 0-1,-1 0 0,1 0-11,30 9 440,34 26 96,-42-21-463,-1 1-1,0 2 1,-1 0 0,0 1 0,12 15-73,-25-24 20,-1 0 0,1 1 0,-1 0 0,-1 0 1,0 0-1,-1 1 0,0 0 0,0 0 0,-1 1 0,-1-1 0,0 1 0,0-1 0,-1 1 0,0 1-20,-1 0 21,-1-1 0,0 1 0,0 0 0,-1-1-1,-1 1 1,0 0 0,-4 8-21,3-11 11,-1-1 0,0 0-1,0 0 1,-1 0 0,-1-1 0,1 1-1,-1-1 1,-1-1 0,-6 8-11,-1-2 65,1 0 0,-2-1 0,-11 8-65,20-16-409,1 0 0,-1-1 0,0 0 0,0 0-1,0 0 1,0-1 0,-1 0 0,1 0 0,-1-1 0,1 0 0,-1 0 0,-1 0 409,-3-1-6723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38:30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8884,'0'0'507,"0"0"-240,0 0-171,0 0-38,0 0 124,0 0 143,0 0 382,16 3 99,-5-1-674,23 4 409,0-1 0,15-1-541,97 4 1011,290 7 451,-305-16-1139,81-12-323,15-3 160,219 14-160,-415 3 11,311 12 40,-18 1 167,-107-2-176,40 0 12,831 1 72,-922-13-257,-165 0-2078,-1 0-3375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1:43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23 186 8724,'0'0'475,"0"0"-24,0 0 130,0 0-338,-5 0-200,-12 3-48,17-3 9,0 0-1,0 1 0,0-1 1,0 0-1,0 0 1,0 1-1,0-1 1,0 0-1,0 0 0,0 1 1,0-1-1,0 0 1,0 0-1,0 1 0,0-1 1,0 0-1,0 0 1,0 0-1,0 1 1,1-1-1,-1 0 0,0 0 1,0 0-1,0 1 1,0-1-1,0 0 1,1 0-1,-1 0 0,0 0 1,0 1-1,0-1 1,1 0-1,-1 0 1,0 0-1,0 0 0,1 0 1,-1 0-4,39 20 627,-32-16-469,23 8 22,0-1-1,1-1 1,0-2 0,0-1-1,1-2 1,23 1-180,53 1 176,36-6-176,-99-1 80,12 0-64,59 1 181,0-5 1,104-17-198,-107 6 245,106 2-245,-56 5 48,-37 4 6,23 6-54,-100 1 88,35 8-88,-34-4 48,41 0-48,558-13 422,-536 4-364,160 3 297,113-5-91,-351 2-270,160-14 73,-157 11-29,0-3 0,-1 0 0,0-3 0,4-2-38,28-13 146,0 3 0,2 4-1,0 2 1,0 4 0,10 2-146,-2 3 56,580-36 93,-374 34-87,217 3-28,-390 18-15,-62-5 7,39-1-26,-88-5 1,40 0 8,-1 1 0,34 6-9,-72-6-612,3 0 1557,-4 2-8897,-1-3 1818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1:55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27 119 5587,'0'0'1568,"0"0"-260,0 0-375,0 0-314,-7 0-323,-13-2-288,44-5 49,24-5 159,47-13 59,0 3 0,2 5 1,0 4-1,19 3-275,394-1 383,-411 11-259,176 8-22,3 0 365,-267-7-498,15-2-2897,-17-1-2752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1:55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1 155 5491,'0'0'213,"24"-5"-90,14-2-87,294-47 1142,45 28 3893,170 17-5071,-545 9-68,1 0-1,-1 0 1,0-1-1,0 1 1,0 0 0,0-1-1,0 0 1,0 1-1,0-1 1,0 0-1,0 0 1,0 0-1,0 0 1,0-1 0,0 1-1,-1 0 1,1-1-1,-1 1 1,1-1-1,-1 0 1,1 0-1,-1 1 1,0-1 0,0 0-1,0 0 1,0 0-1,0 0 1,-1 0-1,1 0 69,5-16-4188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1:56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2753,'0'0'822,"0"0"-555,0 0 232,28 0 469,185 0 371,1897 0 5110,-2097 0-6490,19-1-282,1 3 1,7 1 322,-35-1-4117,-5 1-3713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1:57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2209,'25'-3'304,"4"1"-183,52-5 1404,7 3-1525,438 0 4809,264 4-2832,-230 2-1722,75-35-134,1 1-109,-425 32 28,-211 0-40,39 3 60,-38-3-60,0 0 0,0 0 0,0 0 0,0 0-1,0 0 1,0 1 0,0-1 0,0 0-1,0 1 1,0-1 0,0 1 0,0-1 0,-1 1-1,1 0 1,0-1 0,0 1 0,0 0-1,-1-1 1,1 1 0,0 0 0,-1 0 0,1 0-1,-1 0 1,1-1 0,-1 1 0,1 0-1,-1 0 1,0 0 0,1 0 0,-1 0 0,0 1 0,0 8-334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2:47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1 115 11077,'0'0'387,"23"0"-120,150 0 640,-153 0-729,111 1 1690,18 7-1868,383 18 1274,3-26-849,-229-1-48,79-20 211,-216 9-469,362 5-24,-319 9-81,383-11 61,-135 9 45,249-14 0,-564 1-135,69-5 17,209 0 16,-128 3 1025,-272 15-939,12-3 16,-34 3-185,-1-1-1,0 1 1,1 0-1,-1-1 0,0 1 1,1 0-1,-1 0 1,0-1-1,1 1 0,-1-1 1,0 1-1,0 0 1,1-1-1,-1 1 1,0-1-1,0 1 0,0 0 1,1-1-1,-1 1 1,0-1-1,0 1 0,0-1 1,0 1-1,0-1 1,0 1-1,0 0 0,0-1 1,0 1-1,0-1 66,0-7-5752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2:29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1 213 8612,'0'0'1558,"0"0"-384,0 0-921,0 0-282,28 0 101,119 1 464,92-14-536,452-93 963,-304 41-506,-251 49-185,1 6 0,73 6-272,-204 4-336,24 1 598,-17 2-2203,-8 4-3517,-5-2-761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2:44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9572,'0'0'414,"0"0"674,0 0-154,0 0-192,0 0-310,-14 0-392,-24 0-153,24 0 54,20 0 10,275 8 478,-1 13 1,-1 11-1,73 28-429,710 151 352,-999-197-356,1-3-1,0-4 1,46 0 4,-109-7-550,4 0-187,-4-3-4971,-1-3-1925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3:07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90 6723,'0'0'1387,"0"0"-210,0 0-161,0 0 329,0 0-425,-8 0-711,-16 0-289,21 0 14,20 0 3,-17 0 63,109 0 297,75-11-297,602-45 895,-609 47-801,422-4-67,-598 16-7030,-1 5 1566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4:04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9812,'0'0'734,"0"0"-251,43 5-384,144 12 912,33-8-1011,1146-6 1621,-803-4-1415,-565-2 179,-3-1-236,-1 0 0,0 0 0,1 1 0,-1-1 0,-1 1-1,1 1 1,0-1 0,-1 1 0,1 0 0,-1 0 0,-2 0-149,-8-2 101,-52-12-59,-1 2 1,0 4-1,-45 0-42,-221 2-30,286 8 34,-958 28 207,960-22-112,41-4-97,8 1-77,18 0-143,483 1 96,-278-6 140,494 2 43,-698 2-42,-20-2-18,0 0 0,0 0 0,0 0-1,0 0 1,0 0 0,0 0 0,0 0 0,0 0-1,0 0 1,0 0 0,0 0 0,0 0 0,0 0 0,0 0-1,0 0 1,0 0 0,0 0 0,0 0 0,0 0 0,0 0-1,0 0 1,0 1 0,0-1 0,0 0 0,0 0-1,0 0 1,0 0 0,0 0 0,0 0 0,0 0 0,0 0-1,0 0 1,1 0 0,-1 0 0,0 0 0,0 0 0,0 0-1,0 0 1,0 0 0,0 0 0,0 0 0,0 0-1,0 0 0,-16 3 64,-1168 91 176,937-88-200,209-6-89,36 0-38,8 0-14,58-3-22,161-20 116,-15 1 8,466 2-30,-626 21 25,0 1-1,20 5 5,-54-5-1,0 1 1,-1 1-1,1 0 0,-1 1 0,0 1 0,0 0 1,0 1-1,-1 1 0,3 2 1,4 12-68,-21-22 71,1 1 0,-1-1-1,0 1 1,0-1 0,1 0 0,-1 1 0,0-1 0,1 1 0,-1-1 0,0 1-1,0-1 1,0 0 0,0 1 0,1-1 0,-1 1 0,0-1 0,0 1 0,0-1-1,0 1 1,0-1 0,0 1 0,0-1 0,0 1 0,-1-1 0,1 1 0,0-1 0,0 1-1,0-1 1,0 1 0,-1-1 0,1 1 0,0-1 0,0 1 0,-1-1 0,1 0-1,0 1 1,-1-1 0,1 0 0,-1 1 0,1-1 0,0 0 0,-1 1 0,1-1-1,-1 0 1,1 0 0,-1 1 0,1-1 0,-1 0 0,1 0 0,0 0 0,-1 0 0,1 0-1,-1 0 1,1 0 0,-1 0 0,0 0 0,1 0 0,-1 0-3,-26 2 141,-1-1 1,-23-3-142,51 2-4,0 0 0,-1 0 1,1 0-1,0 0 0,-1 0 1,1 0-1,0 0 1,-1 0-1,1 0 0,0 0 1,0-1-1,-1 1 0,1 0 1,0 0-1,-1 0 0,1 0 1,0 0-1,0 0 1,-1-1-1,1 1 0,0 0 1,0 0-1,-1 0 0,1-1 1,0 1-1,0 0 1,0 0-1,-1-1 0,1 1 1,0 0-1,0-1 0,0 1 1,0 0-1,0 0 0,0-1 1,0 1-1,0 0 1,-1-1-1,1 1 0,0 0 1,0-1-1,0 1 0,1 0 1,-1-1-1,0 1 4,0-1-28,1 1 0,-1-1 0,1 0 0,-1 0 0,1 1 0,0-1 0,-1 0 0,1 1 0,0-1 0,0 1 0,-1-1 0,1 1 0,0-1 0,0 1 0,0 0 0,0-1 1,0 1-1,0 0 0,-1 0 0,2 0 28,39-6-1317,-7 3-2857,-6 2-3475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5:11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0 484 12102,'0'0'640,"0"0"-368,0 0-272,0 0-144,0 0 144,0 0 352,172-60 32,-63 24-160,13-7 80,0-4-304,-5-2 97,-17 4 47,-16 3-128,-19 4-32,-23-5-1969,-20-6-1089,-22 35 289,-12-4-1249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5:12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61 896,'0'0'3938,"0"0"-768,0 0-833,0 0-987,-6-12-1052,3 8-290,1 0-1,0 0 0,-1 0 0,2 0 0,-1-1 0,0 1 0,0-5-7,2 9 3,0-1-1,0 1 1,0-1-1,0 1 1,0 0-1,0-1 1,0 1-1,0-1 1,0 1-1,0 0 1,0-1-1,1 1 1,-1 0-1,0-1 1,0 1-1,0 0 1,1-1-1,-1 1 1,0 0-1,0-1 1,1 1-1,-1 0 1,0-1-1,1 1 1,-1 0-1,0 0 1,1 0-1,-1-1 1,0 1-1,1 0 1,-1 0-1,0 0 1,1 0-1,-1 0 1,1-1-1,-1 1-2,3 0 18,0 0 0,0 1 0,-1-1-1,1 0 1,0 1 0,0 0 0,0-1-1,-1 1 1,1 0 0,1 1-18,16 7 109,0 1 1,-1 1-1,0 1 0,-1 1 0,0 0 1,5 6-110,7 8 88,-1 1 0,-1 2 0,0 4-88,-16-20 21,-1 1 0,-1 1 0,0 0-1,-1 0 1,-1 1 0,-1 0 0,0 0-1,-1 1 1,-1 1-21,-2-8 22,-1 0-1,-1 0 1,1 0 0,-2 0 0,1 0-1,-2 0 1,1 1 0,-1-1-1,-1 0 1,0 0 0,-1 0-1,0-1 1,-1 1 0,0-1 0,-4 8-22,-2 0 39,-2-1 0,0 0 1,-1 0-1,-1-2 0,0 1 1,-7 4-40,-16 12-260,0-1 1,-6 0 259,29-24-2460,8-5-2342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5:44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1 684 11125,'0'0'1649,"0"0"-435,0 0-425,0 0-567,0 0-185,32 2 25,-27-2-58,96 5 98,-1-4 0,9-5-102,5-9 30,-1-5 0,-1-5 0,-1-5 0,8-8-30,-108 33 15,22-8-350,0-1 1,-1-1 0,12-8 334,-37 18-366,0-1 0,0 0 0,-1 0 0,1-1 0,-1 0 0,0 0 0,0 0 1,-1-1-1,0 0 0,0 0 0,0-1 0,-1 1 0,1-1 0,-2 0 0,1 0 0,-1 0 0,1-3 366,-1-2-325,-1 1-1,-1 0 0,0 0 1,-1 0-1,0-1 1,0 1-1,-1 0 0,-1 0 1,0 0-1,0 0 1,-1 0-1,0 0 1,-1 0-1,-1 1 0,1 0 1,-2 0-1,1 0 1,-1 0-1,-1 1 326,-8-12 286,-1 2 0,-1-1-1,0 2 1,-2 0 0,0 2-1,-1 0 1,-20-12-286,29 21 1527,-1 0 0,0 1-1,0 0 1,-10-3-1527,37 16 143,0 1 0,-1 0 0,0 1 0,0 0 0,-1 1 0,0 1 0,1 2-143,5 3 282,17 13-79,-2 1 0,-1 2-1,-2 1 1,-1 2 0,14 22-203,-33-40 32,0 0 0,-2 1-1,0 0 1,-1 1 0,-1 0 0,2 9-32,-5-15 65,-1 0 1,-1 1-1,-1 0 0,0-1 1,0 1-1,-1 0 0,-1-1 1,0 1-1,-4 13-65,3-20 100,-1 0-1,1 0 1,-2 0 0,1-1-1,-1 1 1,0-1 0,0 0-1,-1 0 1,0 0 0,0-1 0,0 1-1,-1-1 1,1-1 0,-6 4-100,-14 10 257,-1-2 0,-25 13-257,12-10 79,19-9-156,0 1 1,-14 10 76,30-18-2257,4-1-4517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5:57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11797,'0'0'625,"0"0"431,0 0-1040,0 0-16,0 0 0,145 24 96,-48-24 48,15 0-48,2 0-64,-5 0 0,-14-9-16,-16-13-16,-11-5-160,-16-13-2273,-20-9-864,-32 26-1265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5:57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7619,'0'0'1470,"0"0"-312,0 0-552,0 0-222,0 0 529,21 7 122,-8-3-952,-1 0 0,1 0 0,-1 2 0,0 0 0,-1 0 0,0 1 1,0 0-1,0 1 0,0 0 0,-2 1 0,1 0 0,-1 0 0,7 9-83,7 16 95,-1 0 0,-1 2 0,-2 0 0,-2 1 0,-1 1 0,-2 0 0,-2 2-95,-3-7 33,-1-1 1,-2 1 0,-1 0-1,-2 0 1,-1 1 0,-2-1-1,-1 0 1,-5 31-34,4-52 13,-1 0 1,-1 0-1,0-1 1,0 0-1,-1 1 1,-1-2-1,1 1 1,-2-1-1,0 0 1,0 0-1,0 0 1,-8 6-14,-8 6-7,-1 0 0,-1-2-1,0-1 1,-9 4 7,20-13-211,12-8 34,-1 1 0,0-1-1,1-1 1,-1 1-1,0 0 1,0-1 0,0 1-1,-1-1 1,1 0-1,0 0 1,0 0 0,-1 0-1,1-1 1,-1 1 177,-9 1-4938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7:50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16,'0'0'1219,"0"0"-677,0 0 552,0 0 2617,21 0-2850,288 0-540,1291 35 1522,-817-24-1652,-514-13 10,328 2 2424,-519 4-2022,0 3 0,13 5-603,-16-1 167,-1-4 0,14-3-167,-85-5-1465,-3-7-2462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49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1 202 8356,'0'0'2817,"0"0"-1328,0 0-1073,0 0 16,0 0 721,84-121-177,-24 106-368,7 3-383,-2 3-113,-3 3-80,-5 1 16,-7 1 64,-10-1-112,-13-1-737,-7-1-847,-20 2-1266,0-1-2256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4:11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8 400,'0'0'6288,"0"0"-1886,-22-2-3004,-74-3-680,649 20 1355,763 24 6,-1007-36-1997,235 16 109,-397-6-134,0 6-1,97 27-56,-214-39-14,1 2 0,-2 1-1,26 12 15,-55-22-75,-1 0 0,1 0-1,0 0 1,0 0-1,0 0 1,0 0 0,0 0-1,0-1 1,0 1-1,0 0 1,-1 0 0,1 0-1,0 0 1,0 0 0,0-1-1,0 1 1,0 0-1,0 0 1,0 0 0,0 0-1,0 0 1,0-1-1,0 1 1,0 0 0,0 0-1,0 0 1,0 0-1,0-1 1,0 1 0,0 0-1,0 0 1,0 0-1,1 0 1,-1 0 0,0-1-1,0 1 1,0 0-1,0 0 1,0 0 0,0 0-1,0 0 1,0 0-1,1 0 1,-1-1 0,0 1-1,0 0 1,0 0 0,0 0-1,0 0 1,0 0-1,1 0 1,-1 0 0,0 0-1,0 0 1,0 0-1,0 0 1,1 0 0,-1 0-1,0 0 1,0 0-1,0 0 1,0 0 0,0 0-1,1 0 1,-1 0 75,-8-13-3442,-14-7-3772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8:27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46 124 6771,'0'0'176,"0"0"32,0 0 78,0 0-129,41-12 153,-17 6-242,70-22 341,2 5-1,43-3-408,41 9 314,1 7-1,59 10-313,-213-1 19,-1 1 0,0 2-1,1 1 1,-1 1 0,0 1-1,0 1 1,6 3-19,-20-2 9,-12-7-5,0 0 1,1 0-1,-1 0 0,0 0 1,0 1-1,0-1 0,0 0 0,0 0 1,0 0-1,0 0 0,0 1 1,1-1-1,-1 0 0,0 0 0,0 0 1,0 0-1,0 1 0,0-1 1,0 0-1,0 0 0,0 0 0,0 1 1,0-1-1,0 0 0,0 0 1,0 0-1,0 0 0,0 1 1,0-1-1,-1 0 0,1 0 0,0 0 1,0 1-1,0-1 0,0 0 1,0 0-1,0 0 0,0 0 0,-1 0 1,1 1-1,0-1 0,0 0 1,0 0-1,0 0 0,0 0 0,-1 0 1,1 0-1,0 0 0,0 0 1,0 0-1,0 0 0,-1 1 1,1-1-1,0 0 0,0 0 0,0 0 1,-1 0-1,1 0 0,0 0 1,0 0-1,0 0 0,-1-1 0,1 1 1,0 0-1,0 0 0,0 0 1,0 0-1,-1 0 0,1 0 1,0 0-5,-90 8 1097,33-4-949,-1039 29 381,1078-37-424,15-1-95,10 0-85,9 1 21,0 1 1,0 0 0,0 1 0,0 1-1,1 0 1,-1 1 0,11 2 53,14-1-558,-18-2 232,35 2-726,-54 0 985,-1-1 0,1 1 0,0 0 0,0 0-1,-1 0 1,1 0 0,-1 1 0,1 0 0,-1-1 0,1 1 0,-1 0 0,3 3 67,-6-5-3,1 0 0,-1 1-1,0-1 1,1 0 0,-1 1 0,0-1-1,1 0 1,-1 1 0,0-1 0,1 1-1,-1-1 1,0 0 0,0 1 0,0-1-1,1 1 1,-1-1 0,0 1 0,0-1-1,0 1 1,0-1 0,0 1-1,0-1 1,0 1 0,0-1 0,0 1-1,0-1 1,0 1 0,0-1 0,0 0-1,0 1 1,-1-1 0,1 1 0,0-1-1,0 1 4,-1 0 22,0 0-1,0 0 1,0 0-1,0-1 1,0 1-1,0 0 0,0 0 1,0-1-1,0 1 1,0-1-1,-1 1 1,1-1-1,0 1 1,-1-1-22,-33 8 754,0-2 0,-29 1-754,-16 3 1080,79-10-1075,-1 0 0,1 1 0,-1-1 0,1 0 0,-1 1 0,1-1 1,-1 1-1,1 0 0,0-1 0,-1 1 0,1 0 0,0 0 0,0 0 1,0 0-1,-1 0 0,1 0 0,0 0 0,0 0 0,1 0 0,-1 0 1,0 1-1,0-1 0,0 0 0,1 1 0,-1-1 0,1 1 0,-1-1 1,1 0-1,0 1 0,-1-1 0,1 1 0,0-1 0,0 1 0,0 1-5,0 0-246,1 1-1,-1-1 1,1 0-1,-1 1 1,1-1-1,1 0 1,-1 0-1,0 0 1,1 0-1,-1 0 1,1 0-1,0 0 1,0 0-1,2 2 247,13 14-5421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8:52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6019,'0'0'453,"0"0"-431,0 0 114,0 0 106,25-4 164,165-34 533,-115 26-433,2 3-1,18 3-505,154 2 808,-151 4-559,559-1 255,-526 6-349,4 6-155,-4 0 298,4-6-298,-195-27 1486,6 11-1413,1 2 0,-1 3 0,-13 1-73,-168 2 56,119 3-21,-511-2 656,626 2-728,1 0-102,12 0-2593,40 0-1641,-34 0-10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9:03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0 416,'0'0'10642,"0"0"-7779,0 0-2580,0 0-395,28 10 130,-25-9-16,27 9 29,1-1 0,0-1 0,1-1 0,0-2-1,-1-2 1,18 0-31,268-3-835,-391-1 1173,17-1 348,0 3 1,-43 6-687,84-5 141,-1 1 0,1 1 0,0 0 0,0 1 0,1 0 0,0 1 1,0 1-1,0 1 0,1 0 0,0 1 0,-11 8-141,22-13-3,-1 0 0,0 0 0,1 1-1,0-1 1,0 1 0,1-1 0,-1 1 0,1 0 0,0 0 0,0 0 0,0 1-1,1-1 1,0 0 0,0 1 0,0-1 0,1 0 0,0 6 3,0 10-42,1-1 0,0 0 0,2 0 0,2 6 42,6 20-3,2-1-1,3 0 1,12 25 3,-1-3 3,-2 6-3,-18-49-3,-1-1 0,-1 1 0,-1-1 0,-2 1 0,0 6 3,-1-25 8,-1-1 0,0 1 0,-1-1 0,1 0 1,-1 1-1,0-1 0,0 1 0,0-1 0,0 0 0,-1 0 0,0 0 0,0 0 0,0 0 0,0 0 0,-3 2-8,1-1 15,-1-1 0,1 1 0,-1-1 0,-1-1-1,1 1 1,0-1 0,-1 0 0,1 0 0,-1 0 0,-4 0-15,-10 5 35,-1-2 0,0 0 1,0-1-1,0-2 0,-8 1-35,-25 0-83,-28-2 83,77-2-25,-38-4-394,41 4 353,0 0 0,0-1 0,1 1 0,-1-1 0,0 0 0,1 0 0,-1 0-1,0 0 1,1 0 0,-1 0 0,1 0 0,-1 0 0,1 0 0,0-1 0,0 1-1,-1-1 1,1 1 0,0-1 0,0 1 0,0-2 66,-1-2-521,1 0 1,0 0-1,0 0 0,0 0 1,0 0-1,1 0 0,0-1 1,0 1-1,1 0 0,-1 0 1,1 0-1,0 0 0,1-2 521,14-30-5141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9:04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1393 57 2001,'-25'-8'6504,"6"1"-5799,-4-1-339,-1 0-1,-1 1 0,1 1 1,-1 2-1,0 0 1,-14 1-366,19 2 114,0 1 0,1 1 0,-1 0 1,1 2-1,-1 0 0,1 1 1,0 1-1,0 0 0,0 2 1,1 0-1,0 1 0,1 1 1,-9 6-115,-28 21 69,2 2 1,1 2 0,3 2 0,-29 33-70,-5 15-60,3 4 1,3 5 59,22-24-12,3 3 1,4 1-1,3 3 1,-3 16 11,22-39-6,3 2 0,2 0 1,3 1-1,3 1 0,2 0 1,0 28 5,8-28-11,1-1 1,4 1 0,2-1 0,7 26 10,-4-50-8,1-1 1,3 1 0,1-2 0,1 0 0,2 0 0,2-1 0,14 23 7,-6-19-18,1-1 1,2-1-1,1-2 0,3-1 1,0-1-1,2-1 1,1-2-1,2-2 0,0-1 1,2-1-1,1-3 1,1-1-1,1-2 0,1-1 1,0-3-1,1-1 1,1-2-1,0-3 0,1-1 1,32 2 17,-30-7-41,0-3 1,0-1-1,0-3 1,17-4 40,-36 3-4,0-2 1,0-1-1,0-1 1,-1-1-1,-1-2 1,1-1-1,17-11 4,2-6-5,-2-2-1,-1-2 1,-1-2 0,-2-2-1,-2-2 1,-1-1 0,-3-2 0,7-11 5,12-23 92,-4-3 0,-3-1-1,-3-2 1,11-40-92,-25 48 85,-3-1-1,-4-2 0,-3 0 0,-3-1 1,-4-1-1,-4 0 0,-1-73-84,-6 107 64,-3-1 0,-2 1 1,-5-19-65,4 36 53,-2 1 0,-1 0 0,-1 1 1,-1 0-1,-14-25-53,2 12 101,-2 1 0,-1 1 1,-2 1-1,-2 1 0,-1 2 0,-1 1 0,-2 1 1,-1 2-1,-1 1 0,-2 2 0,-1 2 0,0 1 1,-2 2-1,-1 1 0,-12-2-101,26 13-365,0 1 1,-1 1-1,0 1 1,0 2-1,-1 1 1,1 1-1,-1 2 1,-16 1 364,44-1-252,-1 0 1,1 0-1,-1 0 0,0 1 0,1-1 1,-1 0-1,1 1 0,-1-1 0,0 1 1,1-1-1,-1 1 0,1 0 1,0 0-1,-1 0 0,1-1 0,0 1 1,-1 1 251,-14 20-5667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9:46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68 200 8020,'-5'-9'581,"0"0"0,0 0 0,-1 1 1,0 0-1,0 0 0,-1 1 0,-4-5-581,9 11 228,1 0 1,-1 0-1,1-1 0,0 1 0,0-1 0,-1 1 1,1-1-1,0 0 0,1 0 0,-1 1 0,0-1 1,0 0-1,1 0 0,-1 0 0,1 0-228,0 1 24,0-15 571,0-70 37,0 85-589,1 1-46,0 1-1,0-1 1,1 0-1,-1 1 1,0-1-1,0 0 1,1 1-1,-1 0 1,0-1-1,0 1 1,0 0-1,0-1 1,0 1-1,0 0 1,0 0-1,0 0 1,0 0-1,0 0 1,-1 0-1,1 0 1,0 0-1,0 0 1,-1 0-1,1 1 1,-1-1-1,1 0 1,-1 0-1,0 1 1,0-1-1,1 0 1,-1 0-1,0 1 4,3 6-8,17 57 47,-2 2 0,-4-1 0,-1 6-39,-2-6 49,3 0 0,3-1 0,8 12-49,-22-68 1,1 0-1,0 0 0,1-1 1,0 0-1,0 0 1,0 0-1,1-1 1,1 1-1,6 5 0,-11-11-4,0-1-1,0 1 1,1-1 0,-1 1-1,0-1 1,1 0 0,-1 0-1,1 0 1,-1 0-1,1 0 1,-1 0 0,1-1-1,0 0 1,-1 1 0,1-1-1,1 0 5,-1-1-12,0 1 1,0-1-1,0 0 0,0 0 0,-1 0 0,1 0 0,0-1 0,-1 1 0,1-1 0,-1 0 0,1 1 0,-1-1 1,0 0-1,1 0 0,-1-1 0,0 1 0,-1 0 0,1-1 12,21-29-33,-2-2-1,-1 0 1,-2-1-1,8-24 34,-6 16 27,-8 17-10,20-41 10,-2-1 1,-4-1-1,3-21-27,-26 187-232,-12 64 294,1 6-7,7-162-58,1 0 0,1-1 0,-1 1 0,1 0 0,-1 0 0,1 0 0,1-1 0,-1 1 0,1 0 0,-1-1 0,1 1 0,1 0 3,-1-2-6,1-1 1,-1 1-1,0-1 0,0 0 1,1 0-1,0 0 1,-1 0-1,1-1 1,0 1-1,0 0 1,0-1-1,0 0 1,0 0-1,0 0 1,0 0-1,0-1 1,0 1-1,0-1 1,1 1 5,6 0-16,0 0 0,0-1 0,0 0 0,0-1 0,0 1 0,0-2 0,0 0 0,0 0 0,-1-1 0,1 0 0,-1 0 0,1-1 0,4-3 16,7-6-110,0 0-1,-2-1 1,0-1-1,0-1 0,1-4 111,24-22-999,-3-2 0,0-2 999,-21 13-2780,-11 11-1283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9:48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 18 9460,'0'0'1433,"0"0"-14,0 0 30,0 0-216,-25-5-441,10 2-694,3 0-41,0 0 1,1 2 0,-1-1 0,0 1 0,-7 1-58,13 0 19,1 1 1,-1 0-1,0 0 0,0 1 1,0-1-1,1 1 0,-1 0 1,1 1-1,-1-1 1,1 1-1,0 0 0,0 0 1,0 1-1,0 0 1,-2 2-20,-14 14 24,1 1 1,1 1 0,1 1 0,1 1 0,1 0 0,-13 26-25,25-42-8,1-1 0,1 1 0,-1 0 0,1 0 0,0 0 0,1 0 0,0 1 0,0-1 0,1 7 8,0-14-8,0 1 0,0 0 0,1-1 1,-1 1-1,0-1 0,1 1 0,-1-1 0,1 1 1,0-1-1,-1 0 0,1 1 0,0-1 0,0 0 1,0 1-1,0-1 0,0 0 0,0 0 0,0 0 1,0 0-1,0 0 0,1 0 0,-1 0 0,0 0 0,1 0 1,-1-1-1,0 1 0,1-1 0,-1 1 0,1-1 1,-1 1-1,1-1 0,-1 0 0,1 0 8,9 2-137,-1-1 1,0 0-1,0-1 0,10-1 137,-8 0-204,-1 0-44,1 0-1,-1-1 0,1 0 1,-1 0-1,0-2 0,0 1 1,0-2-1,0 1 0,1-2 249,16-10-916,0-2-1,14-11 917,3-4-221,-44 35 337,0 0 0,-1 0 0,1 0 1,-1 0-1,1-1 0,-1 1 0,0 0 0,0 0 0,0 0 1,0 0-1,0 1-116,0 114 664,0-114-665,0-1 1,0 1-1,0-1 0,0 0 0,1 1 0,-1-1 1,1 0-1,0 0 0,0 1 0,0-1 1,0 0-1,0 0 0,0 0 0,0 0 1,1 0-1,-1 0 0,1-1 0,-1 1 1,1 0-1,0-1 0,0 1 0,0-1 1,0 1-1,0-1 0,0 0 0,0 0 1,0 0-1,0 0 0,0 0 0,1-1 1,-1 1-1,0-1 0,1 1 1,9 1-174,0-1 0,-1 0 0,1-1-1,0-1 1,0 1 0,5-2 174,-4-1-350,0 1-1,0-1 1,-1-1-1,1-1 1,-1 1-1,0-2 1,0 0-1,3-2 351,7-6-436,0-1 1,-1 0-1,15-16 436,-27 23-625,3-1 2827,-11 10-2072,-1 0-1,1 0 1,0 0-1,-1 0 1,1 1-1,-1-1 0,1 0 1,-1 0-1,0 0 1,1 0-1,-1 0 1,0 1-1,0-1 1,0 0-1,0 1-129,1 7 103,1 1 21,0 1 0,0-1 0,0 0 0,2 1 0,3 7-124,-6-15-25,0-1 0,0 0-1,0 0 1,1 0 0,-1 0-1,0 0 1,1 0 0,0-1-1,-1 1 1,1 0-1,0-1 1,0 1 0,0-1-1,0 0 1,0 0 0,0 0-1,1 0 1,-1 0 0,0 0-1,0 0 1,1-1-1,-1 1 1,0-1 0,1 0-1,-1 0 1,1 1 0,-1-2-1,2 1 26,-2 0-21,0-1-1,-1 0 1,1 0-1,0 1 1,0-1-1,-1 0 0,1 0 1,-1-1-1,1 1 1,-1 0-1,1 0 1,-1-1-1,0 1 1,1-1-1,-1 1 1,0-1-1,0 0 0,0 1 1,0-1-1,-1 0 1,1 0-1,0 1 1,-1-1-1,1 0 1,-1 0-1,0 0 0,0 0 1,1-2 21,1-10 83,-1 0 0,0-1-1,-1-6-82,0 17 0,0-86 1230,0 90-1296,0 0 4,0 0 17,0 0 37,0 0 80,0 0 144,0 0 251,0 0 195,0 0-148,-1 0-461,-1 0 0,0 1 0,1-1 0,-1 0 0,1 1-1,-1-1 1,1 1 0,-1-1 0,1 1 0,-1 0 0,1 0-1,-1-1 1,1 1 0,0 0 0,-1 0 0,1 1 0,0-1-1,0 0 1,0 0 0,0 0 0,0 1 0,0-1 0,0 1-1,1-1 1,-1 1-53,-3 6-38,1-1 0,0 1 0,1 1 0,-1 4 38,-1 2 91,-5 22-79,2 1 0,2-1 1,1 1-1,2 0 0,2 12-12,-1-42 2,2 0 0,-1-1-1,1 1 1,0-1 0,0 1-1,1-1 1,2 7-2,-2-11-1,-1 0 1,1 0-1,-1 0 0,1-1 1,0 1-1,0 0 0,0-1 1,1 0-1,-1 1 0,1-1 1,-1 0-1,1 0 0,0 0 1,-1 0-1,1-1 0,0 1 1,0-1-1,3 1 1,2 1-24,-1-1 0,1 0 0,0 0 0,0 0 0,0-1 0,0-1 0,0 1 0,0-1 0,0-1-1,0 0 1,0 0 0,0 0 0,0-1 0,0 0 0,-1 0 0,1-1 0,-1 0 0,2-1 24,13-9-41,0-1 1,-1 0-1,0-2 0,18-17 41,25-19 33,-61 50-33,16-9-13,-19 11 13,1 0 1,-1 0-1,1 0 1,-1 0 0,1 0-1,-1 0 1,1 0-1,-1 0 1,1 0 0,-1 1-1,0-1 1,1 0-1,-1 0 1,1 0 0,-1 1-1,1-1 1,-1 0-1,0 1 1,1-1 0,-1 0-1,1 1 1,-1-1-1,0 0 1,1 1 0,-1-1-1,0 1 1,0-1-1,1 0 1,-1 1 0,0-1-1,0 1 1,0-1-1,0 1 1,0-1-1,0 1 1,1-1 0,-1 1-1,0-1 1,0 1-1,0-1 1,-1 1 0,1-1-1,0 1 1,0-1-1,0 1 1,4 95 545,-4 1 1,-5-1 0,-6 23-547,-66 327 493,33-218-431,23-103-81,3-7-868,-6-1 0,-17 40 887,36-141-431,5-12 354,-1-1 0,0 0 0,0 1 0,0-1 0,0 1 0,0-1-1,-1 0 1,0 0 0,1 0 0,-1 0 0,0 0 0,-1 0 0,1 0 0,0-1-1,-1 1 1,0-1 0,0 1 77,3-3 12,-1 0-1,1 0 1,0 1 0,-1-1-1,1 0 1,-1 0-1,1 0 1,-1 0 0,1 0-1,-1 0 1,1 0-1,-1 0 1,1 0-1,-1 0 1,1 0 0,-1 0-1,1 0 1,-1 0-1,1 0 1,0 0 0,-1-1-1,1 1 1,-1 0-1,1 0 1,-1-1-1,1 1 1,0 0 0,-1 0-1,1-1 1,0 1-1,-1 0 1,1-1 0,0 1-1,-1-1 1,1 1-12,-5-10 125,0 1 1,1-1 0,0 1 0,0-1-1,1 0 1,1 0 0,-1-1-1,2 1 1,-1-7-126,-2-3 69,-12-85 18,5-1 0,4-1-1,5 1 1,11-93-87,-4 158 31,2 0 0,2 0-1,1 1 1,2 0 0,2 1-1,2 0 1,2 1 0,4-5-31,-4 10-404,2 0 1,1 1-1,2 2 1,1 0-1,1 1 1,1 2-1,2 0 0,16-11 404,-41 36-370,0 0 0,-1 0 0,1 0 0,0 0 0,0 1 0,0-1 0,0 1 0,0 0 0,0 0 0,0 0 0,0 0 0,1 0 0,0 1 370,26-2-6357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9:4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51 101 16,'0'0'11376,"0"0"-7924,0 0-2571,0 0-185,0 0 38,0-10-92,0-27-393,-4 98-146,-2-1 1,-9 35-104,5-33-120,2 0 1,1 38 119,9-115 30,0 0 1,1-1 0,1 1-1,0 1 1,1-1 0,1 1-1,0-1 1,8-11-31,14-37 11,-4-6 20,-8 21 150,8-15-181,-18 50 57,0 1 0,1 0 1,0 0-1,1 0 1,0 1-1,1 0 0,0 0-57,-8 10 6,0 0-1,-1 0 1,1 0-1,0 1 1,0-1-1,-1 0 1,1 0-1,0 1 1,0-1-1,0 1 1,0-1-1,0 1 1,0-1-1,0 1 1,0-1-1,0 1 1,0 0-1,0 0 0,0 0 1,0-1-1,0 1 1,1 0-1,-1 0 1,0 0-1,0 1 1,0-1-1,0 0 1,0 0-6,1 1 2,-1 0 0,0 0 0,1 0 0,-1 1 0,0-1 0,0 0 0,1 1 0,-1-1 0,0 0 1,0 1-1,-1 0 0,1-1 0,0 1 0,0-1 0,0 3-2,2 8 23,1 1 0,-2-1 1,0 1-1,1 6-23,-1 23 98,-2 23-98,0-34 34,0 0 0,2 0 0,5 27-34,-6-54-25,0 0 0,0-1 0,0 1 0,0 0 1,1-1-1,-1 1 0,1-1 0,0 1 0,0-1 0,0 0 0,1 0 0,-1 0 1,1 0-1,0 0 0,0-1 0,0 1 0,0-1 0,0 1 0,3 1 25,-3-3-55,0-1 0,-1 1 0,1 0 0,0-1 0,0 1 0,-1-1 0,1 0 0,0 0 0,0 0 0,-1 0 0,1 0 0,0-1 0,0 1-1,-1-1 1,1 0 0,0 0 0,-1 0 0,1 0 0,-1 0 0,1 0 0,-1-1 0,1 1 0,-1-1 0,0 0 0,0 0 0,0 1 0,0-1 0,0-1 55,12-12 7,-2-1 0,0 0 0,-1 0 0,0-1 0,1-5-7,1-1 41,2-1 0,6-6-41,-20 29-9,-1 1-1,1-1 1,-1 1 0,1 0-1,-1-1 1,1 1 0,-1 0 0,1-1-1,0 1 1,-1 0 0,1-1-1,0 1 1,-1 0 0,1 0-1,-1 0 1,1 0 0,0 0-1,-1 0 1,1 0 0,0 0 0,-1 0-1,1 0 1,0 0 0,-1 0-1,1 0 1,0 0 0,-1 1-1,1-1 1,0 0 0,-1 1-1,1-1 1,-1 0 0,1 1 0,-1-1-1,1 1 10,21 18-472,-17-14 411,0-1-23,-1-1-1,1 1 1,1-1-1,-1 0 1,1 0 0,-1-1-1,1 1 1,0-1 0,-1-1-1,1 1 1,0-1 0,3 1 84,12 0-472,0-1 1,0-1 0,0 0 471,6-1 100,-26 2-96,0-1 0,0 1 0,0 0 0,0-1 0,0 1 0,0 0 1,0 0-1,0-1 0,-1 1 0,1 0 0,0 0 0,0 0 1,-1 0-1,1 0 0,-1 0 0,1 0 0,-1 0 0,1 0 0,-1 0 1,1 0-1,-1 1 0,0-1 0,0 0-4,2 4 11,4 10 54,4 10 77,1-1 0,1-1 0,11 18-142,-19-35 6,0-1-1,0 1 0,0-1 1,1 0-1,0 0 0,-1-1 1,2 1-1,-1-1 0,0 0 1,1-1-1,0 1 0,0-1 1,0 0-1,0-1 0,0 1 1,1-1-1,2 0-5,-2 0-27,1-1 0,-1 0 1,0-1-1,1 0 0,-1 0 0,1 0 1,-1-1-1,1 0 0,-1-1 0,0 1 1,1-1-1,-1-1 0,0 1 0,0-1 1,-1-1-1,1 1 0,-1-1 27,3-3 8,-1 1-1,1-2 0,-2 1 1,1-1-1,-1 0 0,0-1 1,-1 0-1,0 0 1,-1 0-1,1-1 0,1-5-7,0-3 161,0-1 0,-2 1 0,0-1 0,-1 0-1,0 0 1,-2-1 0,-1 1 0,0-1 0,-1 1-1,-1-1 1,-2-11-161,2 29 95,1-1-1,-1 1 1,0-1-1,0 1 1,0 0-1,0-1 1,0 1-1,0 0 1,-1 0-1,1-1 1,-1 1-1,1 0 1,-1 1 0,0-1-1,0 0 1,0 0-1,0 1 1,0-1-1,0 1 1,-1 0-1,1 0 1,0-1-1,-1 1 1,1 1-1,-1-1 1,1 0-1,-1 1-94,-8-3 96,1 2-1,-1-1 0,0 2 0,0-1 0,-8 2-95,15-1 9,-1 0 1,1 1-1,0-1 0,-1 1 0,1 0 0,0 0 1,0 0-1,0 1 0,0 0 0,0 0 1,0 0-1,0 0 0,-2 2-9,0 1-528,1 0 1,-1 0-1,1 1 1,0 0-1,1 0 1,-1 0-1,1 1 1,0 0 527,-13 23-8343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9:58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9156,'0'0'849,"0"0"-849,-15 121-32,0-63 32,-2 5 80,-1 6-16,4 5-64,1 0 0,6-4 0,2-8-16,5-13-673,0-17-671,0-14-721,0-18-737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49:58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7123,'0'0'993,"0"0"-977,0 0-16,0 0 16,137-100 128,-103 100 48,4 0 48,-3 31 176,-6 20-304,-1 21 432,-6 11-335,0 6-209,-22-57-1521,0-10-2417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5:30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6 224,'0'0'2967,"-22"0"5522,-79 0-5685,483-5-2578,264 4 87,-508 9-230,0 6-1,30 11-82,-157-23 8,-9-2-17,-1 0 1,1 0-1,-1 0 1,0 0-1,1 0 0,-1 1 1,1-1-1,-1 0 1,1 1-1,-1-1 1,0 1-1,1 0 0,-1-1 1,0 1-1,0 0 1,0 0-1,1 0 1,0 1 8,-2-2-1,0 0 0,0 0 0,0 0 0,0 1 0,0-1 0,0 0 0,0 0 0,0 0 0,0 0 0,0 1 0,0-1 0,0 0 0,0 0 0,0 0 0,0 0 0,0 0 0,0 1 0,0-1 0,0 0 0,0 0 0,0 0 0,0 0 0,0 0 0,0 1 0,0-1 0,-1 0 0,1 0 0,0 0 0,0 0 0,0 0 0,0 0 0,0 1 0,0-1 0,0 0 0,-1 0 0,1 0 0,0 0 0,0 0 0,0 0 0,0 0 0,0 0 0,-1 0 0,1 0 0,0 0 0,0 0 0,0 0 0,0 0 0,-1 0 0,1 0 0,0 0 0,0 0 0,0 0 0,0 0 0,0 0 1,-13 4 24,-1-1 0,1-1 0,0 0 0,-14 0-24,-1 0 35,-693 72 138,561-59 1999,-67-5-2172,233-11 17,1 1-1,-1-1 1,0 0-1,1-1 1,-1 0 0,5-2-17,22-6 1,87-17-395,0 5 0,1 5 0,1 6 0,87 4 394,-182 7-1001,-27 0 988,0 0-1,0 0 0,0 0 1,-1 0-1,1 0 1,0 0-1,0 0 0,0 0 1,0 0-1,0 0 0,0 0 1,0 0-1,0 0 1,0 1-1,0-1 0,-1 0 1,1 0-1,0 0 1,0 0-1,0 0 0,0 0 1,0 0-1,0 0 1,0 1-1,0-1 0,0 0 1,0 0-1,0 0 1,0 0-1,0 0 0,0 0 1,0 0-1,0 1 0,0-1 1,0 0-1,0 0 1,0 0-1,0 0 0,0 0 1,0 0-1,0 0 1,0 1-1,0-1 0,1 0 1,-1 0-1,0 0 1,0 0-1,0 0 0,0 0 1,0 0-1,0 0 1,0 0-1,0 0 0,0 0 1,0 0-1,1 1 0,-1-1 1,0 0-1,0 0 1,0 0-1,0 0 0,0 0 1,0 0-1,0 0 1,1 0-1,-1 0 0,0 0 14,-12 8 80,-36 10 3,-2-1 0,0-3 0,-1-2 0,-1-2-83,7-1 103,-88 15 1332,-2-6 0,0-6 1,-113-5-1436,237-8 51,23-7-137,46-14 89,2 3-1,57-11-2,136-16-10,-81 24-1186,1 9 1,94 6 1195,-248 7-198,-9-1-42,1 1 1,-1 0-1,1 1 0,-1 0 0,1 0 1,-1 1-1,0 1 0,0 0 0,3 1 240,-12-4-41,0 1 0,0-1 0,0 0 0,0 1 0,0-1 0,0 1 0,0-1 0,0 1 0,-1 0 0,1-1-1,0 1 1,0 0 0,0-1 0,-1 1 0,1 0 0,-1 0 0,1 0 0,0 0 0,-1 0 0,0 0 0,1 0 0,-1 0-1,1 0 1,-1 0 0,0 0 0,0 0 0,0 0 0,0 0 0,1 0 0,-1 0 0,-1 0 41,1 1-12,-1-1 1,0 1 0,0 0 0,0-1 0,0 1-1,0-1 1,0 1 0,0-1 0,-1 1-1,1-1 1,0 0 0,-1 0 0,1 0-1,-1 0 1,0 0 0,1 0 0,-2 0 11,-8 5-84,-1 0 1,-1-1-1,1-1 0,0 0 1,-1 0-1,-8 0 84,-26 1-4068,14-5-3160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4:34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1086 128,'0'0'7243,"0"0"-4924,0 0-1660,0 0-440,0 0-19,0 0 250,0 0 73,-3-3-197,-6-9-280,6 12-51,7 11-34,-4-10 40,85 187 497,-61-126-350,-12-26-72,2 0 0,2-2 0,16 28-76,-27-53 1,1-1 0,-1 0 0,2 0 0,-1 0 0,1-1 0,0 0 0,1 0 0,-1 0 0,1-1 0,1-1 0,-1 1 0,1-1 1,0-1-1,0 0 0,0 0 0,7 2-1,-3-3-10,1-1 1,-1 0 0,0 0 0,1-1-1,-1-1 1,1 0 0,-1-1-1,0-1 1,1 0 0,-1 0 0,0-2-1,0 1 1,0-2 0,-1 0-1,0 0 1,0-1 0,0-1 0,0 1-1,-1-2 1,0 0 0,5-5 9,43-39 34,-2-3-1,16-22-33,101-128 51,-115 133-49,268-304 116,-236 283-103,3 3 1,88-63-16,-18 34-1105,12 3 1105,-84 60-5909,41-15 5909,-112 64-3684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5:51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 10741,'0'0'795,"1"26"-432,7 137 744,-10 73-1107,-5-168 279,-2-2 1,-4 0-1,-17 55-279,-18 31 755,-8 1-755,42-116 105,-2 0 0,-8 13-105,22-47 86,2-6-92,0-4-4,1-29 21,2 0-1,2 0 1,1 0 0,2 0 0,1 1 0,11-28-11,6-3 35,3 2 0,3 0 1,4-1-36,-13 24-11,2 1 0,2 1 1,2 2-1,1 0 0,2 2 1,24-20 10,-40 41 1,0 1-1,2 0 1,0 1 0,0 1 0,1 0 0,0 2 0,1 0 0,0 1 0,0 1-1,1 1 1,-1 1 0,2 1 0,-1 0 0,0 2 0,16 0-1,-36 2 0,19 0 30,0 0-1,-1 2 0,16 2-29,-28-2 6,0-1 0,-1 2 0,1-1 0,0 1 0,-1 0 0,0 0 0,0 1 0,0 0 0,0 0 0,0 0 0,-1 1 0,1 0-6,-4-3-2,1 0 1,-1 0-1,0 1 0,-1-1 1,1 0-1,0 1 0,-1 0 1,1-1-1,-1 1 0,0 0 0,0-1 1,0 1-1,0 0 0,0 0 1,-1 0-1,0 0 0,1 0 1,-1 0-1,0 0 0,0 0 1,0 0-1,-1 0 0,1 0 1,-1 0-1,0 0 0,1-1 1,-1 1-1,-1 0 0,0 2 2,-2 2-13,0 0 1,0-1-1,-1 0 0,1 0 0,-2 0 0,1 0 1,0-1-1,-1 0 0,0 0 0,0 0 1,-1-1 12,-55 32-136,-1-3 0,-1-3 0,-33 9 136,-77 37 162,159-69-100,8-4 35,0 0 0,1 1 0,-1 0 0,1 0 0,0 0 0,-5 5-97,9-7 18,0 0 0,1 0 0,-1 0 0,1 0 0,0 0 0,-1 1 0,1-1 0,0 0 0,1 1 0,-1-1 1,0 1-1,1-1 0,-1 1 0,1-1 0,0 1 0,0-1 0,0 1 0,0-1 0,0 1 0,0-1 0,1 1 0,0 0-18,1 7 2,1-1 0,0 0 1,0 0-1,1 0 0,0 0 1,1 0-1,0-1 0,0 0 1,1 0-1,3 3-2,14 15 13,1-1 1,8 5-14,-32-30 0,34 29 21,1-1 0,1-2 0,1-1 0,17 7-21,10 1 35,0-2 1,27 6-36,-64-27-10,0-2 1,0-1-1,13 1 10,-20-5-1521,0-1 0,16 0 1521,-22-4-5549,-12-7-488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5:52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23 220 10805,'0'0'720,"0"0"-368,0 170 433,0-81-129,-5 3-16,-7-7-432,7-16-143,5-19-1,0-21-64,0-16-1761,0-13-2305,0-2-544,0-29 1744</inkml:trace>
  <inkml:trace contextRef="#ctx0" brushRef="#br0" timeOffset="1">48 282 1633,'0'0'6083,"47"-145"-4291,-17 114-591,10 4 784,2 4-817,8 10-415,7-1-273,10 5-352,3 1 16,4 1-64,-7 2-64,-12 5-16,-20 0-1745,-35 0-3617,-2 3-2066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5:52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1377,'0'0'11397,"0"0"-9444,0 0-1569,0 0-288,0 0 288,0 0 48,114 63-15,-9-59-33,9 3-304,3 2 16,-7 4-96,-26 10-1393,-74-12-6402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5:52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220 285 0,'-147'14'1665,"95"-14"8740,32 0-8741,22 0-1344,85-18-224,68-7-31,59-8 991,57 1-32,30-1-303,4-5-353,-9 2-160,-15 2-96,-12 10 32,-33 6-80,-32 11-64,-181 7-3457,-23 0-8437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7:09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2732 203 496,'0'0'8860,"-22"-19"-6821,0-1-1952,7 6-30,0 1-1,-1 1 1,0 0-1,-1 1 0,0 0 1,-1 2-1,0 0 0,-15-4-56,-11-1 49,0 2-1,-2 2 0,1 1 0,-1 3 0,-30 1-48,-60 2 256,-34 8-256,109-1 148,0 3 0,0 2-1,1 3 1,1 3 0,0 2 0,1 3 0,-32 17-148,18-3 43,2 3 0,1 4 1,2 2-1,2 3 0,-37 36-43,-1 10-20,3 4 1,5 4-1,4 4 0,5 4 1,2 9 19,25-30 8,5 3 0,3 3 0,5 1-1,4 3 1,4 1 0,-23 95-8,44-118 11,3 1 1,4 1-1,3 0 0,4 0 0,3 20-11,1-41-11,3 0-1,2 0 0,3-1 1,1 0-1,4 0 0,1-1 1,3-1-1,5 5 12,16 29-1,4-2 0,3-1 0,4-3 0,4-2 0,12 9 1,-12-21 13,3-4-1,2-2 1,4-2 0,1-3 0,63 39-13,-70-58 8,2-3 0,2-3 0,0-2 0,2-3 0,1-2 0,1-4 0,1-2 0,0-3 1,1-4-1,1-2-8,23 0 17,1-4 0,-1-5 1,0-3-1,0-4 1,0-5-1,-1-3 0,15-8-17,-18 1 45,0-5 0,-2-3 0,-1-4 0,-2-4 0,-1-3 0,63-44-45,-85 45 64,-1-3 0,-2-2 0,-3-3 0,-1-2 0,-3-2 0,-2-2 0,-3-3 0,34-55-64,-42 51 40,-2-2 0,-3-1 0,-3-2 0,-3-1 0,-2-1 0,-4 0 0,-3-2 0,-3 0 0,2-47-40,-4-155 91,-11 155-27,-9-58-64,-11 36 34,-5 2 0,-7 0-1,-24-54-33,22 83 30,-4 0-1,-6 3 0,-4 2 0,-9-8-29,25 59 139,-1 2-1,-2 0 1,-35-34-139,41 52 202,-1 2 0,-2 2 0,0 0-1,-2 3 1,-29-17-202,19 16 195,-2 3-1,-1 1 1,-1 2-1,-1 2 1,0 3-1,-2 1 1,1 3-1,-1 2 1,-1 3-1,1 1 1,-19 3-195,70 2-8,-1-1 0,0 1 0,1 0 1,-1 0-1,0 0 0,0 1 0,1-1 0,-1 0 0,0 0 0,1 0 0,-1 0 1,0 1-1,0-1 0,1 0 0,-1 1 0,1-1 0,-1 0 0,0 1 0,1-1 1,-1 1-1,1-1 0,-1 1 0,1-1 0,-1 1 0,1-1 0,-1 1 0,1 0 8,-2 20-591,3-9 165,-1 48-2914,0-12-2396,0 6-2428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7:10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1230 377 48,'-26'-6'1625,"-41"-7"2243,0 2 1,-30 1-3869,-96 3 2657,-56 11-2657,208-2 190,1 2 0,-1 1 1,1 2-1,0 2 0,1 2 1,-16 7-191,38-11 81,1 0 0,-1 1-1,2 1 1,-1 1 0,1 1 0,0 0 0,-1 3-81,6-6 29,1 2 0,1-1 0,-1 1 0,2 1 0,-1-1 0,1 1 0,1 1 0,0-1 0,1 1 0,-3 9-29,1 7 15,1 0 0,1 1 0,2 0 0,0 0-1,2 0 1,2 0 0,1 9-15,0-3 16,2 0 0,0-1 0,3 1 0,1-1 0,1-1 0,13 30-16,-2-18 9,1-1 1,3 0-1,1-2 1,23 28-10,-10-19 7,3-1 1,1-3-1,3-1 1,2-3 0,1-1-1,2-3 1,32 18-8,-40-31 0,1-1 0,1-2 0,2-3 0,0-1 0,1-2 0,0-2 0,2-3 0,-1-1 0,50 3 0,-42-9-3,0-3 1,0-3-1,0-1 1,3-4 2,-29 2 4,1-2 1,-1 0-1,0-3 1,-1 0 0,0-2-1,0-1 1,-1-1 0,0-2-5,4-5 6,0-1 0,-2-1 0,0-2 1,-1-1-1,-2-2 0,-1 0 1,-1-2-1,-1-1 0,-1 0 0,-2-2 1,9-19-7,-8 8 57,-2 0 0,-3-1 0,0 0 1,-3-2-1,-2 0 0,-2 0 0,-2-1 1,-2 0-1,-2-5-57,-1-8 57,-3 1-1,-2-1 1,-3 1 0,-8-35-57,6 55 32,-3 0 1,-1 1-1,-2 0 0,-1 1 1,-2 0-1,-1 1 0,-8-8-32,7 14 40,-2 2 0,0 0 0,-2 1 0,-1 1 0,-1 1-1,-1 2 1,-2 0 0,0 1 0,-8-2-40,9 7 62,0 2 0,-2 1-1,0 1 1,0 1 0,-1 2 0,-1 1-1,1 1 1,-1 1 0,-1 2 0,-14 0-62,-8 0 117,-1 3 1,0 2-1,-39 5-117,73-2-35,0 0 0,0 1-1,1 0 1,0 2 0,-1 0 0,2 2 0,-1 0 0,1 1-1,1 0 1,-1 2 0,-5 4 35,17-9-304,-1 0-1,1 0 1,0 1-1,0-1 1,0 1-1,1 0 1,0 1-1,1-1 1,0 1-1,0 0 1,0 0-1,1 1 1,0-1-1,1 0 1,-2 10 304,1 24-6320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7:17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5952 1572 4978,'0'0'1975,"0"0"-647,0 0-221,0 0 86,0 0-174,0 0-165,0 0-153,-8-5-50,-38-26 358,44 30-950,0 0-1,1-1 1,-1 1 0,1-1 0,-1 0 0,1 1-1,0-1 1,-1 0 0,1 0 0,0 0 0,0 0-1,1 0 1,-1 0 0,0 0 0,0-2-59,-6-36-59,5 26 132,-6-48-80,-1-1 20,-6-18-13,9 58 13,0 1 0,-2 0 1,0 0-1,-2 1 0,-5-8-13,-8-11 10,-1 2 0,-2 1 0,-2 1 0,-1 2 0,-2 0 0,-1 2 0,-28-20-10,19 20 4,-2 2 0,-2 2 0,0 1 0,-2 3 0,0 2 0,-29-9-4,-285-83 401,189 63-37,-120-54-364,252 88 23,-43-19 12,-2 3 0,-2 3 0,-41-6-35,-13 11 7,0 5 0,-26 6-7,-289-4 35,2-1-14,-283-52 224,559 57-119,-1 7-1,-4 9-125,115 2 46,0 4-1,0 3 1,1 2 0,0 4 0,2 2-1,0 3 1,-29 16-46,49-18 21,1 2 0,1 1 0,2 3 0,0 1 0,1 2 0,-27 27-21,41-32 15,1 1 1,2 1-1,0 2 1,2 0-1,1 1 0,1 1 1,2 1-1,1 0 0,-9 27-15,-4 27 22,3 1 0,4 1 0,-9 84-22,15-37 27,7 0 0,5 41-27,4-165-171,-1 30-1669,1-39 1791,0 0 0,0-1 1,-1 1-1,1 0 0,0 0 1,0 0-1,0-1 0,0 1 1,-1 0-1,1-1 0,0 1 0,-1 0 1,1 0-1,-1-1 0,1 1 1,-1-1-1,1 1 0,-1 0 1,1-1-1,-1 1 0,1-1 1,-1 1-1,0-1 0,1 0 0,-1 1 1,0-1-1,1 0 0,-1 1 1,0-1-1,0 0 0,1 0 1,-1 1-1,0-1 0,0 0 1,1 0-1,-1 0 0,0 0 1,0 0-1,0 0 0,0-1 49,-4-6-1451,-7-47-1460,2 1 0,2-2 0,0-40 2911,7 83-680,0-18-2537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7:17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3474,'0'0'2451,"0"0"-1061,0 0-504,0 0-360,0 0-337,0 0 41,-6 31 2,5-27-219,-10 47 245,2 0 0,3 1 0,-1 49-258,7-57 338,0 45 1027,8 58-1365,-5-120 162,2 1 1,0-1 0,2 0-1,1 0 1,1-1-1,1 0 1,6 9-163,-12-27 24,1 0 0,0 0 0,0-1 1,0 0-1,1 0 0,0 0 0,1 0 0,0-1 0,0 0 1,0-1-1,0 0 0,1 0 0,0 0 0,0-1 0,0 0 0,1-1 1,-1 0-1,1 0 0,0 0 0,0-2 0,0 1 0,0-1 1,0 0-1,0-1 0,0 0 0,0 0 0,0-1 0,0 0 1,0-1-1,0 0 0,0 0 0,0-1 0,-1 0 0,1 0 1,-1-1-1,5-3-24,14-12 29,-1 0 0,-1-2 1,-1-1-1,0-1 0,-2-1 1,-1-1-1,5-9-29,-21 28-424,0-1 0,-1 0 0,0 0-1,3-8 425,4-15-4124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57:18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2170 678 3810,'-28'-18'3548,"11"6"-3192,-32-21-71,-1 2 0,-2 2 0,-23-7-285,16 12 163,-2 4-1,0 2 0,-2 2 1,1 3-1,-7 3-162,-23 0 261,0 4-1,0 4 0,-23 5-260,70 1 71,0 2-1,0 2 1,1 2-1,0 2 1,1 2-1,1 1 1,0 3-1,1 1 1,-24 16-71,7 0 32,1 3 1,2 3-1,1 1 1,3 3-1,1 2 1,1 5-33,12-12 34,2 2-1,2 2 1,2 1 0,2 1 0,2 1 0,-16 40-34,30-56 72,1 1 1,2 1-1,1 0 1,1 0-1,2 1 1,2 0-1,0 0 1,3 0-1,1 1 1,1-1-1,4 15-72,2-9 98,2 0-1,2 0 1,2-1-1,2 0 0,1-1 1,2-1-1,1-1 1,2 0-1,2-2 1,13 16-98,22 23 60,3-3 1,3-3-1,4-2 1,11 4-61,-13-13 53,4-4-1,1-2 1,58 28-53,-73-48 25,1-3-1,2-2 0,0-3 1,1-3-1,32 5-24,-21-10 34,1-3 0,1-4 0,0-2 0,-1-4 0,1-3 0,0-3 0,-1-4 0,0-2 0,0-4 0,-2-2 0,0-4 0,-1-3 1,-1-3-1,-2-2 0,0-4 0,-3-2 0,43-33-34,-59 35 76,-3-2 0,-1-2 1,-1-2-1,-2-2 0,-2-1 0,28-43-76,-40 48 97,-2-1-1,-2-1 0,-1-1 0,-2-1 0,-2-1 1,-2 0-1,-1-1 0,7-43-96,-12 30 112,-2 0-1,-2-1 1,-2 0-1,-4 0 1,-1 1-1,-3-1 1,-3 1-1,-2 0 1,-2 0-1,-15-37-111,1 23 78,-2 2 0,-4 1 0,-2 1 0,-3 3 0,-3 0 0,-3 3 0,-2 1 0,-48-46-78,36 46 75,-4 3 0,-1 3 1,-3 3-1,-2 3 0,-2 2 0,-2 4 0,-71-31-75,106 56-17,-2 1-1,0 1 1,0 2 0,-1 2-1,-1 2 1,-15-1 17,44 8-74,3 0 49,0 0 0,0 0 0,0 1 1,0 0-1,0 1 0,0 0 0,-1 0 25,8-1-70,-1 1-1,0 0 0,0-1 0,0 1 1,1 0-1,-1 0 0,1 0 1,-1 0-1,0 1 0,1-1 0,0 0 1,-1 1-1,1-1 0,0 0 1,0 1-1,0 0 0,0-1 0,0 1 1,0 0-1,0-1 0,0 1 1,1 0-1,-1 0 0,1 0 0,-1 0 1,1-1-1,0 1 0,0 0 1,0 0-1,0 1 71,-1 57-3642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4:42:48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11 5346,'0'0'1233,"0"0"336,0 0-355,0 0-283,0 0-462,0 0-298,-2-2 34,-6-5-106,6 5-53,2 7-44,0 2452 1135,-12-1980-1111,12 978 1100,18-982-1046,-7-243 11,13 691 88,-24 1897 848,-18-2420-952,1 0-1,17 998 60,-9-1047-34,0-3-99,-9 734 159,7-935-125,11-142-782,0-3-1865,-1-6-1715,-7-28 103,-12-21 1324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5:04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0 354 160,'0'0'5640,"0"0"-4351,0 0-1201,0 0-179,0 0 83,20 0 347,49-2 444,0-2 0,60-13-783,306-55 2500,326-7-2500,-478 62 126,515-39 118,-519 28-218,320-26 26,2 29 12,-73 35 0,-328-4-107,-184-7-1333,-13-3-3757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4:43:50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1 242 8244,'0'0'749,"0"0"-778,0 0 53,70 11 102,234 34 31,-175-28 330,85-2-487,-201-14 25,1110 40 1370,-706-28-1178,1191 3 933,-1204-17-1068,1099-19 89,-883 8-110,1052-40 256,-1152 33-226,638-6 49,229-10 3,240-65 97,-894 50-29,886 9 89,-760 32-218,-318-5-41,600-8 38,-629 21-25,1316 19 417,-1221 1-403,954 45 211,-65 29-226,-479-41 296,-585-45-5089,-471-7 1210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1:45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8884,'0'0'424,"39"1"-341,523 1 800,100-27 441,144-2-17,-730 27-1201,79 0 1338,58 11-1444,-210-11-1295,3 0 6541,-4 0-10102,-2 0-1411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2:01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 8036,'0'0'645,"0"0"217,0 0-929,0 0-269,8 4 387,4 0-30,0 0 0,1 0 1,-1-1-1,1-1 0,0 0 1,0-1-1,0-1 0,0 0 0,9-1-21,6 1 49,317-4 690,59-20-739,176-26 503,2 27-283,-428 22-138,163 2 44,-291 1-27,-25-2 26,-2 0 129,-29-1-106,0-2 0,0 0 0,-14-6-148,-50-5-23,-107 3-352,-60 9 375,147 3-62,-529 18-80,3 0 1020,545-18-447,-81-2 131,137-1-401,0-2 0,0-1-1,-14-6-160,47 8-143,16 2 51,29 0-14,1101-17-9,-138 3 107,-968 16 24,-1 1 0,1 1 0,30 8-16,-51-7-5,-11 1 343,-3-4-227,-1 0 1,0 0-1,0 0 0,0 0 1,0-1-1,0 1 0,0-1 1,-1 1-1,1-1 0,-2 1-111,-189 25 537,-170 2-537,-198-20-668,371-14 796,-1-8 1,-111-26-129,276 34-63,26 6 55,0 0 0,0 0 0,0 0 0,0 0 1,1-1-1,-1 1 0,0 0 0,0 0 0,0 0 0,0 0 1,0 0-1,0 0 0,0 0 0,0 0 0,0 0 0,0 0 1,0 0-1,0 0 0,0 0 0,0 0 0,0 0 1,0 0-1,0 0 0,1 0 0,-1 0 0,0-1 0,0 1 1,0 0-1,0 0 0,0 0 0,0 0 0,0 0 0,0 0 1,0 0-1,0 0 0,0 0 0,0 0 0,0 0 1,0 0-1,0-1 0,0 1 0,0 0 0,0 0 0,-1 0 1,1 0-1,0 0 0,0 0 0,0 0 0,0 0 0,0 0 1,0 0-1,0 0 0,0 0 0,0 0 0,0 0 0,0 0 1,0 0-1,0 0 0,0-1 0,0 1 0,0 0 1,0 0-1,-1 0 0,1 0 0,0 0 0,0 0 0,0 0 1,0 0-1,0 0 8,16-2-1121,116 0-1682,-87 2 689,1 0-2141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2:29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4306,'0'0'2617,"0"0"-1496,0 0-823,0 0-1,0 0 490,5 12 290,3 4-853,-2 0 0,0 0-1,-1 1 1,-1 0 0,0 0-1,-1 5-223,10 138 755,-8 66-755,-3-221-120,-2-5-1636,1-4-4326,-1-8 3233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2:30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 3394,'0'0'2016,"0"0"-543,0 0-139,0 0-544,0 0-489,-5 0-194,-12-2 11,33 1 328,46 3 599,58 12-160,56 3-215,-110-13-24,-66-4-94,0 0 30,0 0-302,0 0-56,0 0-136,0 0-1038,0 0-3420,0 0-4509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05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0 567 4722,'0'0'3372,"0"0"-2235,0 0-937,0 0-27,0 0 230,12-26-104,84-191-216,-66 145-19,8-19 13,29-47-77,-66 137 3,0-1 0,0 0 0,0 0 0,0 1 0,0-1 1,1 0-1,-1 1 0,0 0 0,1-1 0,-1 1 0,1 0 0,-1-1 0,1 1 0,1 0-3,-2 0 12,-1 1 1,0 0-1,1 0 0,-1 0 0,1 0 0,-1 0 1,1 0-1,-1 0 0,1 0 0,-1 0 1,0 1-1,1-1 0,-1 0 0,1 0 1,-1 0-1,1 0 0,-1 1 0,0-1 1,1 0-1,-1 0 0,0 1 0,1-1 1,-1 0-1,1 1-12,8 17 576,14 63 955,-4 1 1,3 42-1532,-5-25-142,19 58 142,-27-132-354,1 8-824,-7-10-3850,-3-23-39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06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8 316 7684,'0'0'1968,"0"0"450,0 0-1250,0 0-272,0 0-671,0 0-209,-7-36-32,66 23-16,14-9 32,6-3 96,6-6-96,-3 2-929,-8 2-2192,-54 18-1089</inkml:trace>
  <inkml:trace contextRef="#ctx0" brushRef="#br0" timeOffset="1">757 1 5955,'0'0'2561,"0"0"-1729,0 0-191,0 0-161,0 0-96,20 154-32,-25-109-96,0-5-256,2-9 0,3-6-32,0-25-2129,0 0-1504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06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5250,'0'0'2588,"0"0"-1278,0 0-459,0 0 80,0 0 294,15 16-179,95 101-510,-98-106-504,-1 0 0,2-1 1,-1-1-1,1 0 0,1-1 0,-1 0 1,2-1-33,-8-4-306,0 1 1,0-2 0,1 1-1,-1-1 1,1 0 0,-1 0-1,1-1 1,0 0 0,0-1 0,-1 0-1,1 0 1,0 0 0,0-1-1,-1 0 1,2-1 305,-8 2-119,0-1 0,1 0 1,-1 1-1,0-1 0,1 0 0,-1 1 1,0-1-1,0 0 0,0 0 0,1 0 0,-1 0 1,0 0-1,0 0 0,-1 0 0,1-1 1,0 1-1,0 0 0,-1 0 0,1-1 0,0 0 119,6-31-1555,-6 28 1327,4-49-902,-3-1 1,-2-29 1129,-1 18 1023,1 54-555,-2-35 1052,1 44-1208,1 1 1,0 0-1,-1-1 1,0 1-1,0 0 1,1-1-1,-1 1 1,-1 0-1,1 0 1,0 0-1,0 0 1,-1 0-1,1 0 1,-1 0-1,0 0 1,-1-1-313,3 3 93,0 0-1,-1 0 1,1 0 0,0-1 0,0 1 0,0 0-1,0 0 1,0 0 0,-1 0 0,1 0 0,0 0-1,0 0 1,0 0 0,-1-1 0,1 1 0,0 0 0,0 0-1,0 0 1,0 0 0,-1 0 0,1 0 0,0 0-1,0 0 1,0 0 0,-1 0 0,1 0 0,0 0 0,0 0-1,0 0 1,-1 1 0,1-1 0,0 0 0,0 0-1,0 0 1,0 0 0,-1 0 0,1 0 0,0 0-1,0 0 1,0 1 0,0-1 0,0 0 0,-1 0 0,1 0-1,0 0 1,0 1 0,0-1 0,0 0 0,0 0-1,0 0-92,-2 14-8,1-9 346,-18 175 833,6 89-1171,13-257-9,1 0 0,0 1 0,0-1 0,1 0 0,2 4 9,-3-12-136,0 0-1,0 0 1,1 0 0,0 0-1,0 0 1,0-1-1,0 1 1,1-1-1,-1 1 1,1-1-1,0 0 1,0 0-1,0 0 1,0-1 0,2 2 136,-4-3-233,0 0 1,0-1 0,0 1 0,0-1 0,0 1 0,0-1 0,1 0 0,-1 1 0,0-1-1,0 0 1,0 0 0,1 0 0,-1 1 0,1-2 232,15 1-5325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06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7876,'0'0'4258,"0"0"-3330,0 0-896,15 119 608,-15-54-63,0-3-209,0-1-272,0-10-48,0-10-32,0-12-16,8-11-224,-3-14-2033,-3-4-1809,-2 0-2225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07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5458,'0'0'3570,"0"0"-1649,0 0-128,0 0-769,0 0-383,0 0-225,27 79-320,10-30 48,8-4-144,0-5 16,2-2-48,0-9-897,1-6-1023,-36-23-1650,-4 0-2033</inkml:trace>
  <inkml:trace contextRef="#ctx0" brushRef="#br0" timeOffset="1">426 1 7219,'0'0'3074,"0"0"-433,0 0-544,0 0-1137,0 0-175,0 0-577,-22 116-144,17-55-48,5-5-16,-3-7-1233,3-38-2080,-7-2-5843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4:15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0 592,'0'0'14119,"0"0"-14119,0 0 48,0 247-48,0-39 112,0 58 16,0 27 96,0 21-192,0 3 32,-17-17 48,-8-29-80,0-43 64,8-35-80,2-41-32,10-35-240,5-41-897,0-76-1760,0-43-2577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17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76 864,'0'0'9365,"0"0"-8933,0 0-432,0 0 0,0 0 0,142-24 32,-77 12 0,2 3-32,0-4-576,-7 2-1921,-46 4-2914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17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7411,'0'0'1068,"0"0"-754,0 0-34,0 0 107,0 0 70,25 14-52,23 14-133,7 7-272,-50-32 28,-1 1 1,1 0-1,-1-1 0,0 2 0,0-1 0,0 0 1,0 1-1,-1-1 0,0 1 0,0 0 0,0 0 1,0 1-1,-1-1 0,0 0 0,0 1 0,-1 0 1,1-1-1,-1 1 0,0 0 0,-1 0 0,1-1 1,-1 1-1,0 0 0,-1 0-28,1 0 54,1 3 47,-2 0 0,1 1-1,-1-1 1,0 0 0,-1 0 0,0 0-1,-1-1 1,1 1 0,-5 8-101,1-6 74,-1 1 1,0-1 0,-1-1 0,0 1 0,0-1-1,-7 5-74,-5 7 26,-1-2-1,0 0 1,-2-2-1,0 0 0,-1-1 1,-10 4-26,27-19 69,4 0-4682,3-2-2139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18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52 186 9444,'0'0'1614,"0"0"-488,0 0-315,0 0-389,0 0-171,-4 32 29,-24 231-166,21-163-69,-6 159-575,25-284-1055,-1-15 1396,-3-1 0,-2 0 0,0-8 189,4-30-28,-5 44 25,19-125 70,35-121-67,-56 270 43,14-39 285,-16 48-300,-1 0 0,1 1 0,0-1 0,0 1 0,-1-1 0,1 1 0,0-1 0,1 1 0,-1 0 0,0-1 0,0 1 0,1 0 0,-1 0 0,0 0 0,1 0 0,-1 0 0,1 0 0,-1 1 0,1-1 0,0 0 0,-1 1 0,1-1 0,0 1 0,1-1-28,-2 1 5,-1 0 1,0 0-1,1 0 0,-1 0 0,1 0 0,-1 0 0,1 0 0,-1 1 0,1-1 0,-1 0 0,1 0 0,-1 0 0,1 0 0,-1 1 0,0-1 0,1 0 1,-1 0-1,1 1 0,-1-1 0,0 0 0,1 1 0,-1-1 0,0 0 0,1 1 0,-1-1 0,0 1 0,0-1 0,1 1 0,-1-1 0,0 1-5,4 12 158,0 1 0,-1 0 0,-1-1 0,0 1 0,-1 0 0,0 7-158,-1-14 42,5 81 542,-5 33-584,-2-84 38,-2 0 0,-1 0 0,-1-1 1,-9 25-39,-15 28-442,-4-1 1,-4-2 0,-16 22 441,51-105-3716,3-12-3306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18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1 227 4434,'0'0'686,"28"-1"592,177-11 971,-169 9-1831,15 0 277,44-9-695,-80 9 19,-1 0 0,1-1 1,-1-1-1,0 0 0,-1-1 0,1 0 1,-1-1-1,8-6-19,-17 11-83,-1-1 0,1 1 0,-1-1 0,0 0 0,1 0 0,-1 0 0,-1-1 0,1 1 0,0-1 0,-1 1 0,0-1 0,0 0 0,0 0 0,0 0 0,0 0 0,-1 0 0,0-1 0,0 1 0,0 0 0,0-1 0,-1 1 0,0 0 0,0-1 0,0 1 0,0 0 0,-1-1 0,0-2 83,0 5-4,1 0 0,-1 1 1,1-1-1,-1 1 0,0-1 0,0 1 1,0-1-1,0 1 0,0 0 0,0-1 1,0 1-1,0 0 0,-1 0 1,1-1-1,0 1 0,-1 0 0,1 1 1,-1-1-1,1 0 0,-1 0 0,1 1 1,-1-1-1,1 0 0,-1 1 0,-1-1 4,-5 0 67,0-1-1,-1 1 0,1 1 1,-7 0-67,8-1 76,-3 1 112,0 0 1,-1 0-1,1 1 0,0 0 1,0 0-1,0 2 0,0-1 1,0 1-1,0 0 0,0 1 1,1 0-1,0 1 1,0 0-1,0 0 0,0 2-188,-8 5 542,0 1-1,1 1 0,1 0 1,-2 4-542,12-12 143,0 0 1,1 0 0,-1 0-1,1 1 1,1 0 0,-1 0-1,1 0 1,0 0 0,1 0 0,0 1-1,0-1 1,-1 8-144,2-6 71,0 0 1,1 1-1,0-1 0,0 1 0,2 7-71,-2-13 4,1-1-1,0 0 1,0 0-1,0 1 1,1-1-1,-1 0 1,1 0-1,-1-1 1,1 1-1,0 0 1,0 0-1,1-1 1,-1 1-1,0-1 0,1 0 1,-1 0-1,1 0 1,0 0-4,7 3 5,-1 0 0,1-1 0,1 0 1,-1-1-1,0 0 0,1-1 0,-1 0 0,1 0 1,0-1-1,0-1 0,7 0-5,0 0-354,0-1 0,0-1 0,0-1 0,-1 0-1,1-1 1,3-2 354,-16 4-670,0 0-1,0 0 1,0-1-1,-1 0 1,1 0-1,4-3 671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19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8884,'0'0'646,"0"0"-265,0 0 153,0 0 306,0 0-266,29 17-262,-29-17-312,48 30 125,29 12-125,-69-38 13,0-1 1,0 0-1,1 0 0,-1-1 0,1 0 0,-1 0 0,1-1 1,0-1-1,-1 1 0,1-1 0,0 0 0,0-1 0,5-1-13,-1 0 0,-6 1-90,0 1-1,-1-2 1,0 1 0,1-1 0,-1 0-1,0 0 1,0-1 0,0 0 0,0 0-1,0 0 1,-1-1 0,2-1 90,-4 2-147,0 0 1,0 1 0,0-2-1,0 1 1,-1 0 0,1-1 0,-1 1-1,0-1 1,0 1 0,-1-1-1,1 0 1,-1 0 0,1 0-1,-1 0 1,0 0 0,-1 0 0,1 0-1,-1-1 1,0-2 146,0 5-3,0 0 1,0 0-1,0 1 1,-1-1-1,1 0 1,-1 0-1,1 1 1,-1-1-1,1 0 1,-1 1-1,0-1 1,0 1-1,0-1 1,0 1-1,0-1 1,0 1-1,0 0 1,-1-1-1,1 1 1,0 0 2,-3-1 6,1 0 1,0-1 0,-1 2 0,1-1 0,-1 0 0,0 1 0,0 0 0,0-1 0,0 1-7,-12-1 136,0-1 1,0 2 0,0 0-1,-4 1-136,17 0 48,-12 0 85,6-1 2,0 1 1,0 0 0,-1 0-1,1 1 1,0 0 0,0 1-1,0 0 1,0 0 0,0 1-1,1 0 1,-1 0 0,1 1-1,-4 2-135,6-2 87,0 0 0,0 1 0,0-1 0,1 1 0,0 0 0,0 1 0,0-1-1,1 1 1,0 0 0,0 0 0,0 0 0,1 1 0,0-1 0,0 1 0,0 0-1,1 0 1,0 0 0,1 0 0,-1 0 0,1 0 0,1 0 0,-1 0 0,1 6-87,1-8 23,-1-1 0,1 1-1,0 0 1,0-1 0,0 1 0,1-1 0,-1 1 0,1-1 0,0 1 0,0-1 0,1 0 0,-1 0 0,1 0 0,0-1 0,0 1-23,3 2 10,0 0 1,1 0 0,0 0-1,0-1 1,0 0 0,1-1-1,-1 1 1,3-1-11,7 4 1,1-1 1,0-1 0,0-1-1,1-1 1,0 0-1,-1-1 1,10-1-2,-3 0 7,0-2 1,-1 0-1,11-3-7,-25 2-43,0-1 0,0-1 1,-1 1-1,1-1 0,-1-1 0,1 0 1,-1 0-1,-1-1 0,6-3 43,-2 0-127,-1-1-1,0 0 1,-1 0 0,0-1-1,0 0 1,-1-1 0,-1 0-1,1-1 1,-2 0 0,0 0 0,0-1-1,-1 1 1,-1-1 0,0-1-1,-1 1 1,0-1 0,-1 1-1,0-2 128,12-64-26,-15 79 44,0 0 0,0 0 0,0 0 0,1 1 0,-1-1 0,0 0 0,0 0 0,0 0 0,0 0 1,1 0-1,-1 1 0,0-1 0,0 0 0,0 0 0,1 0 0,-1 0 0,0 0 0,0 0 0,1 0 1,-1 0-1,0 0 0,0 0 0,1 0 0,-1 0 0,0 0 0,0 0 0,1 0 0,-1 0 0,0 0 0,0 0 1,1 0-1,-1 0 0,0 0 0,0 0 0,0 0 0,1 0 0,-1-1 0,0 1 0,0 0 0,0 0 0,1 0 1,-1 0-1,0-1 0,0 1 0,0 0 0,0 0 0,1 0 0,-1-1 0,0 1 0,0 0 0,0 0 0,0 0 1,0-1-1,0 1 0,0 0 0,0 0 0,0-1 0,0 1 0,0 0 0,0 0 0,0-1 0,0 1 1,0 0-1,0 0 0,0-1 0,0 1-18,9 21 428,18 109-40,-5 2 0,-7 0 0,-5 1 0,-6 72-388,-10-217 94,-1-12-154,2-1 1,1 0-1,1 0 1,0-9 59,1-108-135,2 108 124,0 7-5,1 1 1,1-1 0,1 1 0,1 0-1,2 0 1,0 1 0,8-18 15,-11 34-3,1 0 0,0 1 1,1-1-1,0 1 0,0 0 0,1 0 0,0 0 1,0 1-1,1 0 0,0 0 0,0 1 0,1 0 1,-1 0-1,1 0 0,1 1 0,-1 1 1,1-1-1,0 1 0,0 1 0,0 0 0,0 0 1,4 0 2,1-1 1,1 2 1,1 0 0,-1 0-1,0 2 1,0 0 0,1 0-1,-1 2 1,7 1-2,-20-3 8,0 1 1,0 0-1,0 0 1,0 1-1,0-1 1,0 0-1,-1 0 0,1 1 1,0-1-1,-1 1 1,1 0-1,-1 0 1,1-1-1,-1 1 1,0 0-1,0 0 0,0 0 1,0 0-1,0 0 1,0 0-1,-1 1 1,1-1-1,-1 0 1,1 0-1,-1 2-8,1 1 24,-1 0 0,1 0 0,-1 0 0,0 0 0,-1 0 0,1 0 0,-1 1 0,0-1 0,0 0 0,-1-1 0,0 4-24,-4 2 22,-1 0 0,0-1 1,0 1-1,-1-2 0,0 1 1,-1-1-1,0 0 1,0-1-1,0 0 0,-1 0 1,0-1-1,-1 0 0,1-1 1,-1 0-1,0-1 0,-3 1-22,11-4-3,1-1-1,0 1 0,-1-1 0,1 1 0,-1-1 1,0 0-1,1 0 0,-1 0 0,-1 0 4,3-1-136,0 1 0,1 0 0,-1-1 0,0 1 0,1-1 0,-1 1 0,0-1 0,1 1 0,-1-1 0,1 0-1,-1 1 1,1-1 0,0 1 0,-1-1 0,1 0 0,0 1 0,-1-1 0,1 0 0,0 0 0,0 1 0,-1-1-1,1 0 1,0 0 0,0 1 0,0-1 0,0 0 0,0 0 0,0 1 0,0-1 0,1-1 136,-1-27-7108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20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54 474 9845,'0'0'1806,"0"0"-659,0 0-299,0 0-474,0 0-305,3 7-5,-3-6-54,0 1-1,1-1 1,-1 1 0,1-1-1,0 1 1,0-1 0,0 1-1,-1-1 1,1 0 0,0 0-1,0 1 1,1-1-1,-1 0 1,0 0 0,0 0-1,1 0 1,0 1-10,0-2 3,0 0 0,-1 1 0,1-1 0,0 0 0,0 0 0,0 0 0,-1-1 0,1 1 0,0 0 0,0-1 0,-1 1 0,1-1 0,0 1 0,-1-1 0,1 0 0,-1 0 0,1 1 0,0-1 0,-1 0 0,0-1 0,1 1-3,11-9 9,0 0-1,-1-1 1,0 0 0,-1 0 0,0-2-1,-1 1 1,0-1 0,-1-1 0,-1 0 0,0 0-1,-1 0 1,0-1 0,-1 0 0,0-2-9,3-14-18,-1-1 0,-1 0 0,-2 0 0,-1 0 1,-2 0-1,-1-19 18,-1 49 4,0-1 0,-1 1 0,1-1 1,-1 1-1,0-1 0,0 1 0,1-1 0,-2 1 0,1 0 1,0 0-1,0-1 0,-1 1 0,1 0 0,-1 0 1,0 1-1,0-1 0,1 0 0,-1 0 0,0 1 0,0-1 1,-1 1-1,1 0 0,0-1 0,0 1 0,-1 0 0,1 1 1,-1-1-1,1 0 0,-1 0-4,-2 0 32,1 0 0,-1 0 0,1 1 0,-1-1 1,1 1-1,-1 0 0,1 0 0,-1 0 0,1 1 0,-1 0 0,1 0 0,-1 0 0,1 0 1,0 1-1,0-1 0,0 1 0,-4 2-32,1 2 49,-1 0-1,1 1 1,0-1-1,1 1 1,0 1 0,0-1-1,1 1 1,0 0 0,0 1-1,-2 4-48,-7 17 196,1 0 0,-4 19-196,4-1 242,2 0 0,3 1 0,1 0 0,2 0 0,3 0 0,2 1 0,2 0-242,-2-38 19,1-1 1,0 0-1,1 0 1,0-1-1,0 1 1,2 0-1,-1-1 1,1 0-1,1 1 1,0-2 0,3 7-20,-3-10 5,-1 0 0,1 0 0,-1-1 1,2 0-1,-1 0 0,0 0 0,1-1 1,0 1-1,0-1 0,0-1 0,1 1 1,-1-1-1,1 0 0,0-1 0,0 1 1,0-1-1,0-1 0,2 1-5,5 0-229,0 0-1,0-1 1,0 0-1,0-1 1,0-1-1,0 0 1,0-1-1,6-1 230,-14 1-321,1 0 1,-1 0-1,0 0 1,0 0-1,-1-1 1,1 0-1,0-1 1,-1 1-1,0-1 0,0 0 1,0 0-1,0 0 1,-1-1-1,1 0 1,-1 0-1,0 0 1,-1 0-1,4-6 321,11-24-10242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20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1 180 10405,'0'0'1115,"0"0"-376,0 0-27,0 0-218,21 14-334,69 43-19,-86-55-140,-1-1 0,0 1-1,1 0 1,-1-1 0,1 0 0,-1 0-1,1 0 1,0 0 0,-1 0 0,1-1-1,0 0 1,0 0 0,-1 0-1,1 0 1,0 0 0,0-1 0,-1 1-1,1-1 1,0 0 0,-1 0 0,1-1-1,-1 1 1,0-1 0,1 0-1,-1 0 1,0 0 0,1 0-1,1-3-96,0 0 1,0 0-1,-1 0 0,1-1 1,-1 0-1,-1 0 0,1 0 1,-1 0-1,0 0 0,0-1 1,1-3 95,-1-2-341,0 0 0,0 0 1,-1 0-1,0 0 0,-1-8 341,-1 16-21,1 1-1,-1 0 0,0-1 1,0 1-1,-1-1 0,1 1 1,-1 0-1,0-1 1,0 1-1,0 0 0,0-1 1,0 1-1,-1 0 0,1 0 1,-1 0-1,0 0 0,0 1 1,0-1-1,0 0 0,-1 1 1,1-1-1,-1 1 22,-6-2 195,1 0 0,-1 1 1,-1 0-1,1 1 0,0 0 0,-1 0 0,1 1 0,-1 0 0,1 0 1,-1 1-1,0 1 0,1 0 0,-1 0 0,-3 1-195,9 0 77,0-1 0,0 1 0,0 0 0,0 0 0,0 0 0,0 1 1,1-1-1,-1 1 0,1 0 0,0 0 0,0 0 0,0 1 0,0-1 0,0 1 0,1-1 0,0 1 0,-1 0 0,1 0 0,1 0 0,-1 0 0,1 0 0,-1 0 1,0 5-78,-2 8 143,1 0 1,0 1 0,2-1 0,0 1 0,0 6-144,1-18 17,1-1 0,-1 1 0,1-1 0,0 1 1,0-1-1,0 1 0,1-1 0,0 0 0,0 1 0,0-1 0,0 0 1,1 0-1,2 2-17,0-1 10,-1-1 0,1 1 0,1-1 1,-1-1-1,1 1 0,0-1 1,0 1-1,1-2 0,-1 1 0,3 0-10,8 3-163,0 0-1,1-1 1,0-1-1,0-1 0,0-1 1,0 0-1,13-1 164,26 0-3110,36-4 3110,-90 2-508,0 0 1,0 0-1,0 0 0,0 0 1,0-1-1,0 0 0,-1 1 0,1-1 1,0 0-1,2-1 508,11-16-6771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21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25 5859,'0'0'1579,"0"0"35,0 0 248,0 0 67,-23-5-477,23 5-1452,-20-5 313,0 1 1,0 1 0,-16 0-314,33 3 33,-1 1 0,1 0 0,-1 0 0,1 0-1,0 0 1,-1 0 0,1 1 0,0 0 0,0-1 0,0 1-1,0 0 1,0 1 0,0-1 0,1 0 0,-1 1 0,1-1-1,0 1 1,-1 0 0,1 0 0,0 0 0,1 0 0,-1 0-1,0 0 1,1 1 0,-1 1-33,-2 3 97,-2 4-4,1 0-1,1 0 1,0 0-1,0 0 1,1 1 0,1-1-1,0 1 1,1 0-1,0 0 1,1 7-93,0-18 2,1-1 1,-1 1 0,0-1-1,0 1 1,1-1-1,-1 1 1,1-1-1,-1 0 1,1 1 0,0-1-1,-1 0 1,1 1-1,0-1 1,0 0 0,0 0-1,0 0 1,0 0-1,0 0 1,0 0-1,0 0 1,1 0 0,-1 0-1,0 0 1,0 0-1,1-1 1,-1 1-1,1-1 1,-1 1 0,1-1-1,-1 0 1,0 1-1,1-1 1,-1 0 0,1 0-1,1 0-2,3 0-28,0 1 0,0-2 0,0 1 0,0-1 0,0 0-1,0 0 1,-1-1 0,1 1 0,2-2 28,10-7-359,-1 0-1,0-1 1,0-1-1,-2 0 1,1-1-1,-2-1 1,5-6 359,34-29-1110,-44 42 847,-6 4 188,-1 0 0,1 1 0,0-1 0,0 1 0,0 0 0,0 0 0,0 0 0,1 0 0,-1 1 0,1-1 0,-1 1 0,3-1 75,-5 2-6,1 7 340,-2 152 1795,0-157-2124,0-1 0,0 0 0,0 1 0,1-1 0,-1 0 0,1 1 0,-1-1 0,1 0 0,-1 1 0,1-1 0,0 0 0,0 0 0,-1 0 0,1 0 0,0 0 0,0 0 0,0 0 0,0 0 0,0 0 0,1 0 0,-1 0-1,0-1 1,0 1 0,0 0 0,1-1 0,-1 1 0,0-1 0,1 0 0,-1 1 0,0-1 0,1 0 0,-1 0 0,0 0 0,2 0-5,2 1-9,0-1 1,0 0-1,0 0 1,-1-1-1,1 1 0,0-1 1,0 0-1,0 0 1,-1-1-1,3 0 9,2-3-149,0 0-1,0-1 0,-1 0 1,0 0-1,0-1 1,4-4 149,47-51-1397,-40 41 930,15-19-241,-18 21 680,0 1 1,9-7 27,-25 25 1030,0 8 989,0 60-1461,1 90-289,-1-157-268,0 1 0,0 0 1,0-1-1,0 1 0,0 0 0,0-1 0,0 1 0,1 0 0,-1-1 0,1 1 0,-1 0 0,1-1 0,0 1 1,0-1-1,0 1 0,0-1 0,0 0 0,0 1 0,0-1 0,0 0 0,0 0 0,0 1 0,1-1 1,-1 0-1,1 0 0,-1-1 0,0 1 0,1 0 0,0 0 0,-1-1 0,1 1 0,-1-1 0,1 1 1,0-1-2,-1 0 3,1-1 1,-1 1-1,0-1 1,0 0-1,0 1 1,0-1-1,0 0 1,0 0-1,0 0 1,0 0-1,-1 0 1,1 0-1,0 0 1,0 0 0,-1 0-1,1 0 1,-1 0-1,1 0 1,-1 0-1,1-1 1,-1 0-4,12-32-7,-10 27 17,7-21-2,-3 6 4,0 1 0,2 0 0,1 1 0,8-14-12,-14 29-1,0 0 1,0 1-1,0-1 1,1 1-1,-1 0 1,1 0-1,0 0 1,1 0-1,-1 1 1,0 0-1,1-1 1,0 2-1,0-1 1,0 1-1,0-1 1,0 1-1,0 1 1,1-1-1,-1 1 1,1 0-1,-1 0 1,31-1 48,27 1-48,-27 2-208,-35-1 50,3-1-1381,-2-3-2793,-2-3-3667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21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8084,'0'0'1480,"0"0"-607,0 0 298,4 24-93,31 161-112,-25-116-710,-6-60-179,0-12-80,-3 3 9,6-10-189,-1 1 0,0-1 0,0 0 1,-1-1-1,-1 1 0,2-4 183,10-23-680,-7 19 457,-6 10 175,1-1 0,0 1 0,1 0 0,0 1-1,0-1 1,1 1 0,0 0 0,0 0 0,1 0 48,-6 6 5,-1 1 1,1-1-1,-1 1 1,1-1 0,-1 1-1,1-1 1,0 1-1,-1-1 1,1 1 0,0 0-1,-1-1 1,1 1-1,0 0 1,-1 0 0,1-1-1,0 1 1,0 0-1,-1 0 1,1 0-1,0 0 1,0 0 0,-1 0-1,1 0 1,0 0-1,0 0 1,-1 1 0,1-1-1,0 0 1,-1 0-1,1 1 1,0-1 0,-1 0-1,1 1 1,0-1-1,-1 1 1,1-1 0,-1 1-1,1-1 1,-1 1-1,1-1 1,-1 1 0,1-1-1,-1 1 1,1 0-1,-1-1 1,0 1 0,1 0-1,-1-1 1,0 1-1,0 0 1,1-1-1,-1 1-5,1 6 138,1-1-1,-1 0 1,0 1-1,-1-1 1,1 5-138,-1-8 41,0 74 292,0-76-388,0 0 1,0 0-1,0 0 0,0-1 0,0 1 0,1 0 0,-1 0 0,0 0 0,0 0 1,1 0-1,-1-1 0,0 1 0,1 0 0,-1 0 0,1 0 0,-1-1 0,1 1 1,-1 0-1,1-1 0,0 1 0,-1-1 0,1 1 0,0 0 0,0-1 1,-1 1-1,1-1 0,0 0 0,0 1 0,0-1 0,0 0 0,-1 1 0,1-1 1,0 0-1,0 0 0,0 0 0,0 0 0,0 0 0,0 0 55,0 0-315,1 0-1,-1 0 1,1 0 0,0 0-1,-1-1 1,1 1 0,-1-1-1,1 1 1,-1-1-1,1 1 1,-1-1 0,0 0-1,1 0 1,-1 0 0,0 0-1,1 0 1,-1 0-1,0 0 1,0 0 0,0 0-1,0-1 316,15-27-2523,-13 21 3192,2 0-1,-1 0 1,1 1-1,0-1 1,1 0-669,-4 6 154,0 0 1,0 1-1,0-1 1,0 0 0,0 1-1,0-1 1,0 1-1,1-1 1,-1 1-1,0 0 1,1 0 0,0 0-1,-1 0 1,1 1-1,-1-1 1,1 1-1,0 0 1,-1-1 0,2 1-155,4 0 207,-3 0-144,-1 0 0,1 0 1,-1 0-1,1 0 0,-1 1 1,1-1-1,-1 1 0,1 0 0,-1 1 1,0-1-1,1 1 0,-1 0 0,2 1-63,0 1 7,0-1 0,0 0-1,0-1 1,0 1 0,0-1-1,1-1 1,-1 1 0,1-1-1,-1 0 1,4 0-7,70-2-527,-39 0-13,-32 1 537,17 0-9,0 0 0,0-2 0,0-1 0,13-3 12,-16 1-393,1 2 0,-1 1 0,1 0-1,-1 2 1,17 2 393,-34-2 42,0 2 1,-1-1-1,1 1 0,0 0 0,0 0 1,-1 0-1,1 1 0,-1 0 0,0 0 0,0 0 1,0 0-1,0 1 0,0 0 0,-1 0 1,0 1-1,0-1 0,0 1 0,0 0 1,-1 0-1,0 0 0,0 0 0,1 4-42,6 11 420,0 2-1,-2-1 0,-1 1 0,-1 0 0,1 9-419,2 28 736,-2 0 0,-3 1-1,-2 0 1,-5 30-736,2 7 312,1-75-299,-1 41 61,1-57-76,-1-1 0,0 1 0,0-1-1,0 0 1,-1 0 0,0 1 0,0-1-1,0 0 1,-2 2 2,1-4-130,1-10 105,-1-62 363,2 1-1,4-1-337,-1 37 267,2 0 1,1 0-1,2 0 0,1 1 1,7-15-268,24-48 269,-21 54-346,-2 0 0,2-14 77,-15 35-1807,-3 5-2813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31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229 491 160,'0'0'1230,"-23"-21"3516,-71-71-2980,88 87-1594,1 0 0,-1-1 0,2 0 0,-1 0 0,0 0 0,1 0 0,1-1 0,-1 1 0,1-1 0,-2-5-172,-6-14 3187,10 25-1795,1 1-704,4 95 1269,12 70-1957,2 31 220,-13 204-680,-6-274-7040,0-157 6006,-2-1 1,-1 1 0,-1 0 0,-2 0 1493,-37-131 195,22 87 2805,21 69-2372,-3-10 759,3 4 2948,11 13-3679,73 18 24,-56-11-548,0-2 1,1-1 0,24 2-133,-27-6 40,0-1 1,1 0-1,-1-2 0,18-4-40,-31 3 7,-1 0-1,0 0 0,0-1 1,-1 0-1,1-1 1,-1-1-1,0 1 1,0-1-1,0-1 1,-1 0-1,4-4-6,2-4-22,-1 0 0,0 0 0,-1-2 0,-1 1 0,0-2-1,-1 0 1,-1 0 0,-1-1 0,-1 0 0,0 0 0,-1-1 0,2-14 22,1-14-16,-2-1 0,-2 0 1,-3 0-1,-2-38 16,-1 70-2,-1 1-1,-1 0 1,-1 0 0,0 0 0,-1 0-1,0 0 1,-1 1 0,-5-10 2,5 16 65,0-1-1,0 1 1,0 0 0,-1 0 0,-1 1 0,1-1-1,-1 2 1,-1-1 0,0 1 0,0 0 0,0 0-1,-1 1 1,-5-3-65,8 6 237,1 1 1,0-1-1,-1 1 0,1 1 0,-1-1 0,1 1 1,-1 0-1,0 1 0,0-1 0,1 1 0,-4 0-237,8 0-13,1 0 2,0 0 30,0 0 34,-5 16 4,-10 49-32,3 1 1,3 0 0,1 38-26,2 205-3,6-234 11,0-49-3,2-1 0,0 1-1,3 8-4,-3-24-13,0 0-1,1 0 0,0 0 0,1 0 1,0 0-1,1-1 0,0 0 1,0 0-1,3 3 14,-5-9-78,0 0-1,0 0 1,0 0 0,0 0 0,1-1 0,-1 1-1,1-1 1,0 0 0,0 0 0,-1 0-1,1-1 1,0 1 0,0-1 0,1 0 0,-1 0-1,0-1 1,0 1 0,0-1 0,1 0 0,-1 0-1,3 0 79,1-1-55,-1 0 0,1 0 0,0 0 0,-1-1 0,1 0-1,-1-1 1,0 0 0,0 0 0,0 0 0,0-1 0,0 0 55,20-17-8,-20 15 2,1 0 0,0 0-1,0 1 1,0 0 0,0 0 0,1 1-1,-1 0 1,1 1 0,3-1 6,-10 4-22,0-1 0,0 1 1,0 0-1,0 1 0,1-1 1,-1 0-1,0 1 0,0-1 1,0 1-1,0-1 0,0 1 1,0 0-1,0 0 0,0 0 1,-1 0-1,1 0 22,29 25 34,-8-7-7,-2-6-19,1-1 1,0-1-1,0 0 0,2-2 0,-1-1 0,1-1 1,0 0-1,0-2 0,16 1-8,41 2-577,0-4 0,24-4 577,-72 0-411,-33 0 648,0 0-13,0 0-249,-1 0-1,1 0 0,0 0 1,-1 1-1,1-1 0,-1 0 1,1 0-1,-1 0 0,1 0 1,-1 0-1,1-1 0,-1 1 1,1 0-1,-1 0 0,1 0 1,-1 0-1,1 0 0,-1-1 1,1 1-1,-1 0 0,1 0 1,0-1-1,-1 1 0,1 0 1,-1-1-1,1 1 0,0 0 1,-1-1-1,1 1 26,3-5-44,1 0 0,-2-1 0,1 1 0,0-1 0,-1 1 0,0-1 0,0-2 44,-2 7 15,0-1-1,1 1 1,-1-1 0,0 1 0,0-1 0,0 0-1,0 1 1,0-1 0,-1 1 0,1-1 0,0 0 0,-1 1-1,1-1 1,-1 1 0,0-1 0,1 1 0,-1 0-1,0-1 1,0 1 0,0 0 0,0-1 0,0 1 0,0 0-1,0 0 1,0 0 0,-1 0 0,1 0 0,0 0-1,-1 0 1,0 0-15,-97-48 2060,98 49-2025,1 0-59,0 0-33,0 0-121,0 0 28,0 0 105,0 0 53,0 0 13,0 0 33,0 0 42,0 0 32,0 0 133,0 0-45,0 0 99,0 0-64,0 0 72,0 0 136,-8 21-103,2-9-352,3-5-9,0 1 0,0 0 1,1 0-1,1 0 0,-1 0 1,1 0-1,1 0 0,0 0 1,0 0-1,0 0 0,1 0 1,0 0-1,2 5 5,-2-8-9,0-1 0,1 0 1,0 1-1,0-1 0,0 0 1,0 0-1,1 0 0,-1-1 1,1 1-1,0-1 0,0 1 1,1-1-1,-1 0 0,1 0 1,-1 0-1,1-1 0,0 1 0,0-1 1,0 0-1,0 0 0,1 0 1,-1-1-1,0 1 0,3-1 9,4 2-21,-1-1 1,0 0-1,1-1 0,0 0 0,-1-1 0,1 0 0,-1-1 1,1 0-1,-1 0 0,1-1 0,-1-1 0,5-1 21,-10 2-26,-1 0 1,1 0-1,0-1 0,-1 0 0,0 1 0,1-2 0,-1 1 0,0 0 0,-1-1 0,1 0 1,-1 1-1,1-1 0,-1-1 0,0 1 0,-1 0 0,1-1 0,-1 0 0,0 1 0,0-1 1,0 0-1,-1 0 0,1 0 0,-1 0 0,-1 0 0,1 0 0,-1-1 26,1-5-1,0 1 0,-1 0-1,0-1 1,-1 1 0,0 0 0,-2-7 1,2 12 11,0 1 0,0 0 0,-1 0 0,0 0 0,0 0 0,0 0 0,-1 0 0,1 0-1,-1 1 1,0-1 0,0 1 0,0 0 0,0 0 0,-1 0 0,1 0 0,-3-1-11,-2-1 40,-1 0-1,1 0 0,-1 1 1,-1 0-1,1 1 0,-1 0 1,1 1-1,-1-1 0,-1 2-39,-17-3 501,0 2 0,-20 2-501,47 0-35,4 0-24,7 1 23,1 0 0,-1 0 1,1 2-1,-1-1 0,2 2 36,27 6 19,27-2-28,0-2-1,0-3 1,32-4 9,-33 1-135,-64 21-27,-2 20 218,0-15-8,1 0 0,3 16-48,-3-40-22,1 0 0,0-1 1,0 1-1,-1 0 0,1-1 0,0 1 1,0-1-1,1 1 0,-1-1 0,0 0 1,0 1-1,1-1 0,-1 0 1,1 0-1,-1 0 0,1 0 0,-1 0 1,1 0-1,0-1 0,-1 1 0,1 0 1,0-1-1,0 1 0,-1-1 1,1 0-1,0 0 0,0 1 0,0-1 1,0 0-1,-1-1 0,1 1 22,5 0-157,-1 1-1,1-2 0,-1 1 1,0-1-1,1 0 1,-1-1-1,0 1 1,5-3 157,-3 0-59,-1-1 1,0 0 0,-1 0 0,1 0 0,-1-1 0,0 0 0,1-2 58,15-13-58,-18 18 45,-3 2 64,-1 1 125,0 0 88,8 21 133,-6-17-420,0-1 0,0 0 0,0 0 0,0 0 0,0 0 0,1 0 0,-1 0 0,1-1 0,0 1 0,0-1-1,0 0 1,0 1 0,0-2 0,0 1 0,1 0 0,-1 0 0,1-1 0,-1 0 0,1 0 0,0 0 0,-1 0-1,1-1 1,0 1 0,-1-1 0,5 0 23,-1 0-275,-1 0-1,1-1 1,0 0-1,0 0 1,-1-1-1,1 1 1,-1-1-1,0-1 1,1 1-1,-1-1 1,0-1-1,0 1 1,-1-1-1,1 0 276,8-7-2443,-1 0 1,-1-1-1,6-6 2443,-14 8-3701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4:17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42 289 1153,'0'0'1995,"0"0"3015,0 0-2576,0 0-1298,0 0-706,-9-2-324,9 2-104,-24-6 9,16 1-10,8 5-1,0-1 0,0 1 0,0 0 0,0 0 0,0-1 0,0 1 0,1 0 0,-1 0 0,0 0 0,0-1 1,0 1-1,0 0 0,0 0 0,1 0 0,-1-1 0,0 1 0,0 0 0,0 0 0,1 0 0,-1 0 0,0 0 0,0-1 0,1 1 0,-1 0 1,0 0-1,0 0 0,1 0 0,-1 0 0,0 0 0,0 0 0,1 0 0,-1 0 0,0 0 0,0 0 0,1 0 0,-1 0 0,148-33 770,6 7-770,-55 9 84,24-5-7,482-94 46,-600 115-125,62-16 11,0 3 0,0 3 1,1 3-1,26 3-9,-92 4-10,0 2 0,0-1 1,0 0-1,0 0 0,0 1 0,0-1 1,0 1-1,0-1 0,-1 1 1,1 0-1,0 0 0,0 0 0,0 0 1,-1 0-1,1 0 0,0 0 1,-1 1-1,1-1 0,-1 1 0,0-1 1,1 1-1,-1-1 0,0 1 1,0 0-1,0 0 0,0-1 0,0 1 1,-1 0-1,1 0 0,0 0 0,-1 1 10,3 8 33,-2 1 0,1-1 0,-1 0 0,-1 1-1,0 5-32,0 2 84,0 98 20,-5-1 1,-17 97-105,-43 384 139,35 7-36,4-92 76,3-261-38,-12 9-141,28-217 84,-2 0-1,-2-1 1,-1 0-1,-3-1 1,-1-1-84,10-25 69,-1-1 1,0 0-1,-1-1 1,-1 0-1,0 0 1,-1-1-1,0 0 0,-1-1 1,0 0-1,0-1 1,-2 0-1,1 0 1,-1-2-1,0 1 1,-9 2-70,-5 0 93,0-1 0,0-1 1,-1-2-1,0-1 0,-12 1-93,-149 10 381,51-6-94,22 7 451,-4 6-738,-94 15 702,208-38-695,0 0-1,0-1 0,0 1 0,0-1 1,0 0-1,0-1 0,0 0 1,0 0-1,-2 0-6,6 0-57,0 0 1,0 0-1,0-1 1,0 1-1,1 0 1,-1-1-1,0 1 1,1-1-1,-1 1 1,1-1-1,0 0 1,-1 1-1,1-1 1,0 0-1,0 0 1,0 0-1,0 0 1,0 0-1,1 0 1,-1 0-1,1 0 1,-1 0-1,1-1 57,-3-40-5325,3-10-5827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33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212 661 2257,'0'0'1828,"0"0"-569,0 0 245,0 0 679,0 0-30,0 0-641,-11-7 105,-19 5-218,19 2-378,10 4-669,3 29-336,2-1 1,1 0-1,1 0 0,2 0 0,1-1 0,9 18-16,-8-17 31,1 3-30,-1 0-1,-2 0 1,-2 1-1,-1 0 0,-2 0 1,-1 20-1,-1-51-24,-1 0 0,0 0 0,0 1 0,-1-1 0,1 0 0,-1 1 1,-1-1-1,1 0 0,-1 0 0,1 0 0,-1 0 0,-1 0 0,1-1 0,-1 1 0,0-1 0,0 1 0,0-1 0,0 0 1,-1 0-1,0 0 0,0-1 0,0 1 0,0-1 0,0 0 0,-1 0 0,0-1 0,-2 2 24,-5 1-6,0-1-1,0 0 1,0-1 0,0-1-1,0 0 1,-1 0-1,1-1 1,-1-1 0,1 0-1,-8-1 7,18 1-3,0 0-1,-1-1 0,1 1 1,-1-1-1,1 0 0,0 0 1,0 1-1,-1-2 0,1 1 1,0 0-1,0 0 1,0-1-1,0 1 0,0-1 1,0 1-1,1-1 0,-1 0 1,0 0-1,1 0 0,0 0 1,-1 0-1,1 0 1,0 0-1,0 0 0,0 0 1,0-1-1,0 1 0,1 0 1,-1-1-1,1 1 0,-1 0 1,1-2 3,-1-6-22,0 1 0,1-1 0,0 1 1,1-1-1,0 1 0,0-1 0,1 1 0,1-4 22,5-7-17,0 1 0,2 1 0,0-1 0,0 2 0,2-1 0,0 1 0,11-10 17,-22 26-1,102-123-233,6 5-1,106-90 235,-185 182-315,101-98-1014,-109 101 1173,0-1 0,-2-1 0,-1 0 0,6-14 156,-20 32-11,0-1 0,-1 0 0,-1 0 1,1 0-1,-1 0 0,-1-1 0,1 1 0,-2-1 0,1 1 0,-2-1 0,1 0 1,-1 0-1,-1-1 11,1 7 62,-1 0 0,-1 0 0,1 0 0,0 0 0,-1 0 0,0 0 0,0 0 0,0 1 0,-1-1 0,1 1 0,-1 0 0,0-1 0,0 1 0,0 0 0,0 1 0,0-1 0,0 0 0,-1 1 0,-3-2-62,-10-7 522,-1 1-1,-1 1 0,-7-2-521,20 8 156,-1 1-1,1-1 1,-1 2-1,0-1 0,0 1 1,0 0-1,0 0 1,-4 0-156,7 7 277,-7 67-98,2 0 1,3 40-180,3-72 7,-2 236-21,5-275 14,0 11-32,0 0-1,2 0 0,-1-1 1,1 1-1,1 0 1,0 0-1,1-1 0,3 7 33,-5-15-20,0 1 0,0-1-1,1 0 1,0 0 0,-1 0-1,1 0 1,1 0-1,-1-1 1,0 1 0,1-1-1,0 0 1,0 0 0,0 0-1,0-1 1,0 1-1,0-1 1,1 0 0,-1 0-1,1-1 1,0 1 0,-1-1-1,1 0 1,0 0-1,0 0 21,5-1-94,-1 1-1,0-1 0,0-1 0,1 0 0,-1 0 0,0 0 0,0-1 1,0-1-1,0 0 0,-1 0 0,1 0 0,4-4 95,10-6-129,-1-1 0,0-1 0,12-13 129,-6 6-51,-8 6 10,-13 10 28,0 1-1,0-1 1,0 1-1,0 0 0,1 1 1,0 0-1,0 0 0,2 0 14,-6 3-25,-1 0 0,1 1-1,-1-1 1,1 1-1,-1 0 1,1 0-1,-1 0 1,1 0 0,-1 1-1,1-1 1,-1 1-1,1 0 1,-1 0-1,1 0 1,-1 1 0,0-1-1,3 2 26,4 4-94,1 0 0,-2 0 1,1 1-1,3 5 94,14 10-396,-16-14 349,1-1 0,1 0 1,0-1-1,0 0 0,0-1 0,0 0 0,1-1 0,0-1 1,0 0-1,1-1 0,-1 0 0,1-1 0,-1-1 0,1 0 1,-1-1-1,1-1 0,0 0 0,3-1 47,-12 0-4,-1 1-1,1 0 1,-1-1-1,0 0 1,1 0-1,-1-1 1,0 1-1,-1-1 1,1 0 0,0-1-1,-1 1 1,1-1-1,1-2 5,0-1-7,0 0 0,0 0 0,-1-1 0,0 0 0,0 0 0,0-1 0,2-7 7,1-7 106,-1 1 1,-1-1-1,-1 0 0,-2 0 1,0-1-1,-1-5-106,3-312 942,-6 206-579,1 129-247,-1-14 199,1 20-260,-1-1-1,1 1 1,0-1-1,0 1 1,0 0 0,0-1-1,-1 1 1,1-1 0,0 1-1,0-1 1,-1 1 0,1 0-1,0-1 1,-1 1-1,1 0 1,0-1 0,-1 1-1,1 0 1,0 0 0,-1-1-1,1 1 1,-1 0 0,1 0-1,-1 0 1,1-1-1,-1 1 1,1 0 0,-1 0-1,1 0 1,0 0 0,-1 0-1,0 0-54,1 0 34,-1 0 0,0 1 0,1-1-1,-1 0 1,1 1 0,-1-1 0,1 1 0,-1-1-1,1 1 1,-1-1 0,1 1 0,-1-1 0,1 1-1,0-1 1,-1 1 0,1-1 0,0 1 0,-1 0-1,1-1 1,0 1 0,0 0 0,0-1 0,-1 1 0,1 0-1,0-1 1,0 1 0,0 0 0,0-1 0,0 1-1,0 0 1,1-1 0,-1 1-34,-1 4 116,-12 97 608,-1 103-724,13 112-1002,2-168-2244,-1-146 1557,0-7-589,-1-41 579,0 19 2327,1 0 0,1 1 0,3-19-628,-2 36 136,-1 0 0,1 0 1,1 1-1,-1-1 1,1 1-1,1-1 0,-1 1 1,1 0-1,1 0 1,-1 1-1,1-1 0,0 1 1,0 0-1,2 0-136,0-1-19,1 1 1,0 0-1,0 0 1,0 1-1,1 1 1,-1-1-1,1 1 1,1 1-1,-1-1 1,0 2-1,1-1 1,3 1 18,40-3-4887,-46 5-761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33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57 4482,'0'0'3660,"0"0"-1920,0 0-470,0 0-227,0 0 67,-8-9 18,-25-29-341,32 38-757,1-1-1,0 0 1,-1 1-1,1-1 1,-1 1-1,1-1 1,-1 0-1,0 1 1,1-1-1,-1 1 1,1 0-1,-1-1 1,0 1-1,1-1 1,-1 1 0,0 0-1,0 0 1,1-1-1,-1 1 1,0 0-1,0 0 1,1 0-1,-1 0 1,0 0-1,0 0-29,-3 0 434,4 28-488,-1-26 50,1 1 1,0 0-1,0-1 0,1 1 0,-1-1 1,0 1-1,1-1 0,0 1 1,-1-1-1,1 1 0,0-1 0,0 0 1,0 1-1,1-1 0,-1 0 4,0 21-1289,-1-18 244,0 3-2050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34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465 8 1313,'0'0'165,"0"0"123,0 0 246,0 0 498,0 0 740,0 0 218,3-1 38,3-3 22,-6 2-728,-15 2-216,10 0-1023,0 1 1,0-1-1,1 1 0,-1 0 0,1 1 0,-1-1 0,-3 3-83,-2 4 23,1 0-1,0 0 1,1 1-1,0 0 0,0 1 1,1 0-1,0 0 0,-5 11-22,-9 18-15,-10 31 15,30-68 5,-5 15-12,0 1 0,2-1 1,0 1-1,0 0 0,2 0 1,0 0-1,2 0 0,0 14 7,0-28-4,1 1 0,-1-1-1,1 0 1,0 0 0,0 0 0,1 0-1,-1 0 1,1 0 0,0 0-1,0 0 1,0-1 0,0 1 0,1-1-1,0 0 1,-1 1 0,1-1-1,0 0 1,0-1 0,1 1 0,-1 0-1,1-1 5,5 6 18,-8-8-13,-1 1 0,1-1-1,-1 1 1,1 0 0,-1-1 0,1 1-1,-1-1 1,1 1 0,-1 0 0,1-1-1,-1 1 1,0 0 0,1 0 0,-1-1-1,0 1 1,0 0 0,1 0 0,-1-1-1,0 1 1,0 0 0,0 0 0,0-1-1,0 1 1,0 0 0,0 0-5,-1 0 17,0 1-1,1-1 1,-1 0 0,0 0 0,0 0-1,1 0 1,-1 0 0,0 0 0,0 0-1,0 0 1,0 0 0,-1 0 0,1 0-1,0-1 1,0 1 0,-2 0-17,-30 15-45,-2-1-1,0-1 1,-1-3 0,0 0-1,-1-3 1,-18 2 45,33-8-3135,8-2-4276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34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1 231 6867,'0'0'208,"241"0"176,-49-14 1,49-10 175,40-10-144,42 1 16,28-1 465,7 5-241,5 2 176,3 9-431,-16 5-161,-29 8-48,-55 5-144,-74 0 0,-68 34-48,-57 8-160,-84-17-3458,-40-5-5170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5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8260,'0'0'715,"0"0"-126,0 0-140,0 0 162,2 26 200,6 167 619,-7-113-1507,3-1 1,4 0-1,16 72 77,-23-146-467,1 0-205,-2-1-2572,0-4-222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4:56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6675,'0'0'1617,"0"0"64,0 0-1217,0 0-352,0 0 496,0 0 1105,0 0-961,132-31-512,-82 31-240,2 0 64,-5 0-64,-5 0-288,-34 0-3714,-8 0-4786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49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5987,'0'0'2203,"0"0"-813,0 0-608,0 0-392,0 0-108,0 11 25,5 25 53,1 1 1,2-1-1,2 0 0,1-1 0,4 7-360,-14-39 2,1 0 0,-1 0 0,0-1 0,1 1 0,0-1 0,-1 1 0,1-1 0,0 0 0,0 0-1,0 1 1,1-1 0,-1-1 0,1 1 0,-1 0 0,1-1 0,-1 1 0,1-1 0,0 0 0,0 0 0,-1 0 0,3 1-2,-3-2-4,1 0 0,-1 1 1,1-1-1,-1 0 0,1 0 0,-1-1 1,0 1-1,1 0 0,-1-1 0,1 0 0,-1 1 1,0-1-1,1 0 0,-1 0 0,0-1 1,0 1-1,0 0 0,1-1 0,-2 1 1,1-1-1,0 1 0,0-1 0,0 0 0,-1 0 1,1 0 3,4-7-28,0 0 0,-1 0 1,0-1-1,-1 1 0,3-9 28,13-27 48,-18 70 1211,-2-10-1235,-1-7-12,1 0 0,0 0 0,1 0-1,0 1 1,0-1 0,2 4-12,-3-10-4,1-1 0,0 1 0,0 0 0,-1 0-1,1 0 1,1-1 0,-1 1 0,0 0 0,0-1 0,0 1 0,1-1 0,-1 1 0,1-1 0,-1 0 0,1 0-1,0 1 1,0-1 0,-1 0 0,1-1 0,0 1 0,0 0 0,0 0 0,0-1 0,0 1 0,0-1-1,0 0 1,0 0 0,0 1 0,0-1 4,0 0-47,0 1-1,1-1 0,-1 0 1,0 0-1,1 0 1,-1 0-1,0 0 1,1 0-1,-1-1 0,0 1 1,1-1-1,-1 1 1,0-1-1,0 0 1,0 0-1,0 0 0,0 0 1,0 0-1,0-1 1,0 1-1,0 0 0,0-1 1,-1 0-1,1 1 1,0-1-1,-1 0 1,0 0-1,1 0 0,-1 0 1,0 0-1,0 0 1,0 0-1,0 0 1,-1 0-1,1-1 0,0 1 48,1-5-703,0 0-1,-1 0 0,0 0 0,0 0 0,0 0 0,-1-7 704,0-8-3751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49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4818,'0'0'721,"0"0"-673,35 119 160,-8-75 464,3 6 96,2-6-255,-2-3-177,-2-8-16,4-8-112,0-9-160,6-14 32,1-2 64,4-9-144,-4-34-176,-29 16-688,-5-2-1970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52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7331,'0'0'3186,"0"0"-2002,0 0-1184,0 0-80,0 0-64,0 0-336,17-58-3074,-9 81-1632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53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6227,'0'0'2027,"0"0"-1237,0 0 29,0 0 299,0 0-576,5 9-318,0 2-189,2 5 49,2-1 0,7 13-84,-12-22 1,0-1 0,0 0 0,1 0 0,-1-1 0,1 1 0,0-1 0,0 0 0,0 0 0,1-1 0,3 3-1,7 1-28,1-1 0,-1 0 1,1-1-1,0-1 0,1 0 0,-1-2 0,1 0 0,-1-1 0,15 0 28,-25-2-20,0 0-1,0-1 0,0 1 0,0-1 0,-1-1 1,1 1-1,-1-1 0,1 0 0,-1-1 0,0 1 1,0-1-1,3-3 21,-2 1 5,1 1 0,0 0 0,0 1 0,1 0 1,-1 0-1,1 1 0,0 0-5,-2 1 5,0 1 1,0 0-1,-1 0 1,1 1-1,0 0 0,0 0 1,0 0-1,0 1 1,-1 0-1,1 0-5,-2 1 9,-1-1 1,1 1-1,-1 0 0,0 0 0,0 0 1,0 0-1,0 1 0,0 0 1,0 0-1,-1 0 0,1 0 0,-1 0 1,0 1-1,2 2-9,9 14 121,0 1 1,-2 1-1,0 0 1,-2 1-1,0 0 0,0 6-121,4 15 275,-2 1 0,6 43-275,-9-8 55,-5-1-1,-2 1 1,-5 24-55,2-71 4,1-23-8,0-8 0,0-1 1,0 1-1,0-1 0,0 1 1,0-1-1,0 1 1,0-1-1,0 1 0,0-1 1,-1 1-1,1-1 0,-1 1 1,1-1-1,-1 0 1,1 1-1,-1-1 0,0 0 1,0 1-1,0-1 1,0 0-1,0 1 4,1-2-1,0 0 0,0 0 0,-1 0 0,1 0 0,0 0 0,0 0 0,0 0 0,0 0 0,0 0 0,0 0 0,-1 0 0,1 0 0,0 0 0,0 0 0,0 0 0,0 0 0,0 0 0,0 0 0,-1 0 0,1 0 0,0 0 0,0 0 0,0 0 0,0 0 0,0-1 0,0 1 0,0 0 0,0 0 0,-1 0 0,1 0 0,0 0 0,0 0 0,0 0 0,0 0 0,0 0 0,0-1 0,0 1 0,0 0 0,0 0 0,0 0 0,0 0 0,0 0 0,0 0 0,0-1 0,0 1 0,0 0 0,0 0 0,0 0 0,0 0 0,0 0 0,0 0 0,0-1 0,0 1 0,0 0 0,0 0 0,0 0 0,0 0 0,0 0 0,0 0 0,0 0 0,0-1 0,0 1 0,1 0 0,-1 0 0,0 0 0,0 0 0,0 0 1,-1-30 58,2 1 0,0-1 0,2 1 0,2-1 0,0 1 0,2 1 0,1-1 0,2 1 0,9-19-58,21-39 310,5 1 0,21-27-310,-49 84 8,2-7-368,-16 29-1924,-3 6-2846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4:18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32 0,'0'0'390,"0"0"127,0 0 1247,-26 6 3513,-9 3-3691,0 2 0,-4 3-1586,35-12 88,0 0 1,1 0-1,-1 0 1,0 0 0,1 1-1,0-1 1,-1 1-1,1 0 1,0 0-1,1 0 1,-1 0 0,0 1-1,1-1 1,0 1-1,0 0 1,0 0-1,0-1 1,1 1 0,-1 0-1,1 0 1,0 1-1,0-1 1,0 0-1,1 0 1,0 1-89,-3 7 131,-2 23 134,2 1 0,1 1 0,2-1 0,1 1-265,0-18 52,-1-14-45,0 1 0,0-1-1,0 0 1,1 1-1,0-1 1,0 0-1,0 1 1,1-1 0,0 0-1,0 0 1,0 0-1,1 0 1,-1-1 0,1 1-1,0 0 1,1-1-1,-1 0 1,1 0 0,0 0-1,0 0 1,0-1-1,0 0 1,1 1 0,-1-2-1,1 1 1,0 0-1,0-1 1,0 0-1,0 0 1,0 0 0,0-1-1,1 0 1,-1 0-1,2 0-6,4 0-11,0 0-1,-1 0 0,1-1 1,0-1-1,0 1 1,0-2-1,-1 0 0,7-2 12,-9 2-10,-1-1 0,0 0 0,0 0-1,0-1 1,-1 0 0,1 0 0,-1-1-1,0 0 1,0 0 0,0 0 0,-1-1-1,1-1 11,3-3 27,-1 0-1,-1 0 0,0-1 0,0 0 1,-1-1-1,-1 1 0,0-1 0,0 0 1,-1 0-1,-1-1 0,0 1 0,-1-1 1,0 0-1,-1 0 0,0 0 0,-1 1 1,0-1-1,-1 0 0,-2-7-26,2 16 1,0 0 0,0 1 0,0-1 0,-1 0 0,1 1 0,-1 0 0,0-1 0,0 1 0,0 0 0,0 0 0,-1 0 0,1 0 0,-1 0 0,1 1 0,-1-1 0,0 1-1,-3-2 5,-1 0 1,1 0-1,0 1 0,-1 0 1,0 0-1,0 0 1,0 1-1,-3 0-5,-6-2 56,0 1-1,-1 2 0,1-1 0,-1 2 0,1 0 1,-1 1-1,-4 1-55,17-1 9,0 0 0,0 0-1,0 0 1,0 0 0,1 0 0,-1 1 0,0 0 0,1 0 0,-1 0-1,1 0 1,0 0 0,0 1 0,0 0 0,0-1 0,0 1 0,0 0-1,1 0 1,-1 1 0,1-1 0,0 1 0,0-1 0,0 1 0,0 2-9,-2 3-4,2 0 0,-1 0 1,1 1-1,0-1 0,1 0 1,0 1-1,1-1 0,0 1 1,0 2 3,1-10-1,-1-1 0,1 0 0,-1 1 0,1-1 0,-1 0 0,1 1 0,0-1 0,0 0 0,-1 0 0,1 0 0,0 0 0,0 0 0,0 0 0,0 0 0,0 0 0,1 0 0,-1 0 1,0-1-1,0 1 0,0 0 0,1-1 0,-1 1 0,0-1 0,1 1 0,-1-1 0,0 0 0,1 0 0,-1 1 0,1-1 0,-1 0 0,2 0 1,2 0-22,0 0-1,0 0 0,0 0 0,0 0 1,0-1-1,0 0 0,0 0 1,5-1 22,-3-2-42,0-1 0,0 0-1,0 0 1,-1 0 0,0-1 0,0 0 0,0 0 0,-1 0 0,1-1 0,-2 0 0,1 0-1,-1 0 1,0-1 0,0 0 42,-4 7 115,-6 4 152,-3 4-260,1 0 1,-1 1 0,1 0 0,0 0 0,1 1 0,0 0-1,-5 8-7,0 0 12,11-16-76,4-7-296,38-74-1614,-28 58 1740,-1 0-1,-1 0 1,-2-1 0,0 0-1,-1 0 1,5-25 234,-13 48 22,0 0 1,0-1 0,0 1-1,0 0 1,1-1-1,-1 1 1,0 0-1,0-1 1,0 1-1,0 0 1,0-1-1,0 1 1,0-1 0,0 1-1,0 0 1,0-1-1,0 1 1,-1 0-1,1-1 1,0 1-1,0 0 1,0-1-1,0 1 1,-1 0-1,1-1 1,0 1 0,0 0-1,0 0 1,-1-1-1,1 1 1,0 0-1,0 0 1,-1-1-1,1 1 1,0 0-1,-1 0 1,1 0-1,0-1 1,-1 1 0,1 0-1,0 0 1,-1 0-1,1 0 1,0 0-1,-1 0 1,1 0-1,-1 0 1,1 0-1,0 0 1,-1 0 0,1 0-1,-1 0-22,-1 1 102,0-1 0,0 1 0,0 0-1,0 0 1,0 0 0,0 0 0,0 0 0,1 1-1,-1-1 1,0 1-102,-7 7 83,0 1-1,0 0 1,1 0 0,0 1-1,1 1 1,1-1-1,-5 11-82,-3 8 136,2 0-1,-6 22-135,15-43 18,1 0 1,-1 1 0,2-1-1,-1 0 1,1 1 0,0-1-1,1 0 1,0 1 0,1-1-1,1 5-18,-2-13-3,1 0-1,0-1 1,0 1-1,-1 0 0,1 0 1,0 0-1,0-1 0,0 1 1,0-1-1,0 1 0,0 0 1,0-1-1,0 0 1,0 1-1,0-1 0,1 0 1,-1 1-1,0-1 0,0 0 1,0 0-1,0 0 1,0 0-1,1 0 0,-1 0 1,0 0-1,0-1 0,0 1 1,0 0-1,1-1 4,3 1-33,0-1 5,0 0 1,0 0 0,0-1 0,0 1-1,0-1 1,0 0 0,-1-1 0,1 1-1,-1-1 1,0 0 0,0 0 0,0 0-1,0 0 1,0-1 0,1-2 27,7-6-13,-2 0 0,1-1-1,-2 0 1,3-5 13,-12 17 8,0 1 0,0 0 0,0 0-1,1 0 1,-1-1 0,0 1 0,0 0 0,0 0 0,0 0-1,0-1 1,0 1 0,0 0 0,0 0 0,0 0 0,0-1-1,0 1 1,0 0 0,0 0 0,0 0 0,0-1 0,0 1-1,0 0 1,0 0 0,0 0 0,0-1 0,0 1 0,0 0-1,0 0 1,0 0 0,-1-1 0,1 1 0,0 0 0,0 0-1,0 0 1,0 0 0,0-1 0,-1 1 0,1 0 0,0 0-1,0 0 1,0 0 0,0 0 0,-1 0 0,1-1 0,0 1-1,0 0 1,0 0 0,-1 0 0,1 0 0,0 0 0,0 0-1,-1 0 1,1 0 0,0 0 0,0 0 0,0 0 0,-1 0-1,1 0 1,0 0 0,0 0 0,0 0 0,-1 1-1,1-1 1,0 0-8,-16 3 131,9 0-95,-1 1-1,2-1 0,-1 2 0,0-1 0,1 1 0,0 0 1,0 0-1,0 1 0,0 0 0,1 0 0,-1 1-35,-5 8 39,0 0 0,1 0-1,1 1 1,-3 7-39,8-12-44,7-9-169,13-15-77,-5-1 266,0 0-1,0-1 1,-2 0-1,0-1 1,0 0-1,5-16 25,-14 32 16,1-1 0,-1 1-1,0-1 1,0 1 0,0 0 0,1-1-1,-1 1 1,0-1 0,0 1-1,0-1 1,0 1 0,0-1-1,0 1 1,0-1 0,0 1-1,0 0 1,0-1 0,0 1 0,0-1-1,0 1 1,-1-1 0,1 1-1,0 0 1,0-1 0,0 1-1,-1-1-15,-8 3 271,-13 14-93,15-7-167,0 0 0,1 0 0,0 1 1,0-1-1,1 2 0,0-1 0,1 0 0,0 1 1,0 0-1,1 0 0,1 0 0,0 0 0,0 0 1,1 0-1,1 5-11,0-15-3,0 0 0,1 0 0,-1 0 1,0 0-1,1 0 0,-1 0 0,1 0 0,-1 0 0,1-1 1,-1 1-1,1 0 0,0 0 0,-1-1 0,1 1 1,0 0-1,0-1 0,0 1 0,-1 0 0,1-1 0,0 1 1,0-1-1,0 1 0,0-1 0,0 0 0,0 0 0,0 1 1,0-1-1,0 0 0,0 0 0,0 0 0,0 0 1,0 0-1,0 0 0,0 0 0,0 0 3,4 0-15,-1 0 0,0 0 1,1-1-1,-1 1 0,0-1 0,0 0 0,1 0 1,-1-1-1,0 1 15,4-4-3,0 0-1,-1 0 1,0-1 0,0 0 0,0 0 0,0 0 0,-1-1-1,5-6 4,-1-1 4,1-1 0,-2 0-1,0 0 1,1-4-4,-8 15 11,0-1-1,0 0 0,0 1 1,-1-1-1,0 0 1,0 0-1,0 0 1,-1 0-1,1 0 1,-1 0-1,0 0 1,-1 0-1,0-4-10,1 7 15,-1 1 0,1 0 0,-1 0 0,1 0 0,-1 0 0,1 0 0,-1 0-1,0 0 1,0 0 0,1 0 0,-1 0 0,0 0 0,0 0 0,0 0 0,0 0 0,0 1 0,0-1 0,0 0-1,0 1 1,-1-1 0,1 1 0,0-1 0,0 1 0,0 0 0,-1-1 0,1 1 0,0 0 0,-1 0-15,-40-2 442,31 3-392,9-2-72,1 1-1,-1 0 1,1 0 0,-1 0 0,1 1 0,-1-1-1,1 0 1,-1 1 0,1-1 0,0 0-1,-1 1 1,1 0 0,0-1 0,-1 1 0,1 0-1,0 0 1,-1 0 22,1 0-286,0 0-1,0 1 1,1-1 0,-1 0-1,0 0 1,1 0 0,-1 1-1,1-1 1,-1 0-1,1 1 1,0-1 0,0 1-1,-1-1 287,-1 18-7046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55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204 572 6675,'0'0'1718,"0"0"-576,0 0-174,0 0 105,0 0-251,-22-1-110,22 1-712,-31 0 419,-30 3-419,59-3 9,-1 1 1,0-1-1,1 1 1,-1 0-1,0 0 1,1 0-1,-1 0 1,1 0-1,-1 0 0,1 1 1,0-1-1,-1 1 1,1 0-1,0-1 1,0 1-1,0 0 1,0 0-1,1 0 1,-1 1-1,1-1 0,-1 0 1,1 1-1,0-1 1,-1 1-1,1-1 1,0 1-1,0 0-9,-3 7 25,-2 4-13,1 0 1,0 1-1,1-1 1,1 1-1,0 0 1,1 0-1,1 0 1,0 0-1,1 5-12,0-18-2,0-1 0,0 1-1,1 0 1,-1 0 0,0 0 0,1 0 0,0 0 0,-1-1-1,1 1 1,0 0 0,0-1 0,0 1 0,0 0 0,0-1-1,0 1 1,0-1 0,1 0 0,-1 1 0,0-1-1,1 0 1,-1 0 0,1 0 0,0 0 0,-1 0 0,1 0-1,0 0 1,0 0 0,-1-1 0,1 1 0,0-1-1,0 1 1,0-1 0,0 0 0,1 0 2,4 1-44,0-1 1,-1 0-1,1 0 0,0 0 1,-1-1-1,1 0 0,-1-1 1,1 1-1,5-3 44,-3 0-92,0-1-1,-1 0 0,0 0 1,0-1-1,0 0 1,0 0-1,-1-1 0,2-1 93,54-65-454,-45 52 422,-17 19 51,-1 2 18,0 0 166,0 0 312,0 0-62,1 4-154,0 4-278,0 0 1,1 0-1,0-1 0,0 1 0,1 0 1,0-1-1,0 0 0,1 1 1,4 4-22,-6-8-4,1 0 0,0-1-1,0 1 1,0-1 0,0 0 0,1 0 0,-1-1 0,1 1 0,0 0 0,0-1 0,0 0 0,0 0 0,0 0 0,0-1 0,0 1 0,0-1 0,1 0 0,-1 0 0,2-1 4,1 1-93,-1 0 0,1-1 1,0 0-1,-1 0 0,1-1 1,0 0-1,-1 0 0,6-2 93,-9 2-56,1 0 1,-1-1-1,1 0 0,-1 0 1,0 0-1,0 0 0,0 0 1,0 0-1,0-1 0,-1 0 0,1 1 1,-1-1-1,0 0 0,0 0 1,0 0-1,1-2 56,6-12-100,-1-1 1,-1 1-1,-1-1 1,0-1-1,1-10 100,15-97-313,-20 113 318,14-130 26,-6-1 0,-8-47-31,-4 175 330,1 15-206,0 1-1,1-1 1,-1 1 0,0 0 0,1-1 0,-1 1-1,0 0 1,1 0 0,-1-1 0,0 1 0,0 0-1,1 0 1,-1 0 0,0 0 0,0 0 0,1 0-1,-1 0 1,-1 0-124,-1 8 448,-3 50-238,3 1 0,4 51-210,0-35 66,0 269 573,0-175-1728,0 0-5283,-2-173 6358,1 0 0,0 0 0,-1 1 0,0-1 0,0 0 0,0 1 0,0-1 0,0 1 0,-1-1 0,0 1 1,-1-2 13,-6-15-23,-10-27-48,-8-15 946,4 0 0,2-2-1,-2-20-874,21 72 394,0 0-1,0-1 1,1 1-1,1 0 0,0-1 1,1 1-1,1-9-393,-1 15 71,0 1-1,1-1 0,0 0 1,0 1-1,0-1 0,1 1 0,0 0 1,0 0-1,0 0 0,0 0 1,1 0-1,0 1 0,0 0 1,0-1-1,0 1 0,3-1-70,5-3 32,0 0 0,1 1 0,0 0 0,0 1 0,1 0 0,-1 1-1,1 1 1,0 0 0,1 1 0,5 0-32,22-2-754,1 2-1,29 2 755,-69 1-389,0-1 0,1 1 0,-1 1 0,0-1-1,0 0 1,0 1 0,0-1 0,2 2 389,11 13-4623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55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1 592,'0'0'1502,"0"0"-304,0 0-205,0 0 20,0 0 28,0 0-241,0 0-304,-2 2 6898,-3-1-7843,0 0 487,-1 1-1,1 0 1,0 0 0,-1 1-1,1 0 1,0 0 0,1 0-1,-1 0 1,0 1-1,1-1 1,0 1 0,0 0-1,0 1 1,0-1 0,1 1-1,0 0 1,0-1 0,0 1-1,0 1 1,1-1 0,0 0-1,0 1 1,0-1-1,1 1-37,-4 15 4,0-1 0,2 1 0,0 0 0,2 1 0,1 17-4,0-35 0,0 0-1,1 0 0,0 1 1,0-1-1,0 0 1,1 0-1,-1-1 0,1 1 1,0 0-1,0 0 1,0-1-1,1 1 0,-1-1 1,1 0-1,0 0 1,0 0-1,0 0 0,0 0 1,0-1-1,1 1 1,-1-1-1,1 0 0,0 0 1,0 0-1,-1-1 1,1 1-1,0-1 1,1 0 0,2 2-200,-1-1 0,1 0 1,0-1-1,1 0 1,-1 0-1,0 0 1,0-1-1,0 0 1,0-1-1,0 1 0,1-1 1,-1-1-1,0 1 1,-1-1-1,1-1 1,1 0 199,-6 2-285,-1 0 1,1 0 0,-1 0-1,1 0 1,-1 0 0,1-1-1,-1 1 1,0 0 0,0-1-1,0 1 1,0-1 0,0 0-1,0 1 1,1-3 284,8-22-6520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56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1 442 10821,'0'0'1144,"0"0"-858,21 4-201,68 11-7,-86-15-73,0 1 1,0-1 0,0 0-1,0 0 1,0 0 0,0 0 0,-1-1-1,1 1 1,0-1 0,0 0-1,0 0 1,0 0 0,-1 0-1,1 0 1,0-1-6,-1 1 3,0-1 1,0 0-1,0 0 0,-1 0 0,1 0 0,-1 0 1,1 0-1,-1 0 0,0 0 0,2-3-3,-1 0 5,2-3 18,0-1-1,-1 1 1,-1-1 0,1 0-1,-1 0 1,-1 0-1,1 0 1,-1-4-23,-1-76 28,-1 65-58,0 12 65,-1-1-1,0 1 0,-1 0 1,-1 0-1,0 0 0,0 1 1,-1-1-1,-1 1 1,0 0-1,0 1 0,-1-1 1,0 1-1,-1 1 1,0-1-1,-1 1 0,0 1 1,0-1-1,-9-5-34,15 12 177,0 0 0,-1 0 0,1 0 0,0 0 0,-1 0 0,1 1 0,-1 0 0,1-1 0,-1 1 0,0 1 0,1-1 1,-1 0-1,0 1 0,-2 0-177,5 1 10,0 0 1,0 0-1,0 0 1,1 0 0,-1 0-1,0 0 1,1 0 0,-1 1-1,1-1 1,-1 0 0,1 0-1,-1 1 1,1-1-1,0 0 1,0 0 0,0 1-1,0-1 1,0 1-11,-1 1 19,-5 46-7,3 1-1,1-1 0,4 21-11,-1 4 9,-1-38-16,0 47 8,7 39-1,-4-95-5,1-1 0,1 1 0,2-1 1,0 0-1,2 0 0,7 13 5,-15-35-71,1 0 0,0 0 0,1 0 0,-1 0 0,1-1 0,-1 1 0,1-1 0,0 0 0,0 1 0,1-1 0,-1-1 0,0 1 0,1 0 0,0-1 0,0 0 0,0 0 0,0 0 0,0 0 0,0-1 0,0 0-1,0 1 1,1-2 0,-1 1 0,0 0 0,1-1 0,-1 0 0,1 0 0,-1 0 0,0 0 0,1-1 0,-1 0 0,0 0 0,1 0 0,-1 0 0,0-1 0,0 1 0,0-1 0,0 0 0,0-1 0,-1 1 0,1-1 0,0 1 0,1-3 71,-2 2-4,4-3-26,-1 1 0,1 0 0,0 0 0,0 1 0,1 0 30,-7 3 4,0 0 0,1 1 0,-1-1 0,0 1 0,1-1 1,-1 1-1,0-1 0,1 1 0,-1 0 0,0 0 0,1-1 0,-1 1 0,1 0 0,-1 0 0,0 1 0,1-1 1,-1 0-1,1 0 0,-1 1 0,0-1 0,1 1 0,-1-1 0,0 1 0,0-1 0,1 1 0,-1 0 0,0 0 1,0-1-1,0 1 0,0 0 0,0 0 0,0 0 0,0 1-4,7 10 51,-1 1-1,-1 0 1,0 0 0,-1 0-1,2 10-50,4 8-643,-7-21-3046,-1-9-3541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5:56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6563,'0'0'3153,"0"0"-1808,0 0-481,0 0 1,0 0-65,-5 165-272,5-113-496,0-8 0,0-3-32,0-5-48,0-34-1584,2 0-3715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16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1 272,'0'0'4018,"0"0"-2801,0 0-903,0 0-42,0 0 270,-6 25-222,-42 160 51,42-163-302,-56 225 941,54-207-750,2 1 1,2-1 0,2 1 0,2 0-1,2 8-260,-1-44 5,0 0-1,0 1 0,1-1 0,0 0 0,0 0 0,0 0 0,1 0 1,0-1-1,0 1 0,0-1 0,0 1 0,1-1 0,-1 0 0,1 0 1,0-1-1,0 1 0,1-1 0,-1 0 0,4 2-4,14 8 72,1-1 1,0 0-1,15 4-72,-27-12 57,22 9 158,1-1 0,0-2 0,9 0-215,33 1-922,-62-10-330,-1-1 0,0 0 0,0-2 0,5 0 1252,-12-2-3255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17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 7155,'0'0'921,"0"0"-612,0 0-360,4 13 121,-4-12-67,6 18 72,0 0-1,1-1 1,1 0-1,6 10-74,-5-10 170,0 0-1,-1 1 1,-1 0-1,-1 0 1,-1 1 0,0 0-1,-2 0 1,0 0-1,-1 0 1,-1 0-1,-2 18-169,1-30 56,-1 1-1,0-1 1,0 0 0,-1 1-1,0-1 1,0 0 0,-1 0-1,-1-1 1,1 1 0,-1 0-1,0-1 1,-1 0 0,1 0-1,-1 0 1,-1-1 0,1 0-1,-1 0 1,-5 4-56,-14 10 100,-1-1 0,-1 0 1,-1-3-1,-10 5-100,-33 21 11,38-15-2853,23-18-1279,7-7 605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17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1 7459,'0'0'1172,"0"0"159,0 0-387,0 0-314,0 0-331,-23 21 248,2-2-425,6-7-54,1 1-1,0 1 1,1 1 0,0-1-1,2 2 1,-1 0-1,2 0 1,0 1 0,-6 14-68,-21 68 126,4 0 1,4 2 0,4 2 0,1 27-127,14-61-147,4 0 0,2 37 147,3-56-4185,1-3-4217,0-66 7695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18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1665,'0'0'5034,"0"0"-3852,0 0-1097,-9 25 190,-29 86 499,35-102-705,2 0 0,-1 0-1,1 0 1,0 0 0,1 0 0,0 0 0,1 0 0,-1 0 0,2 0 0,-1 0 0,1 0 0,1-1 0,0 1-1,0 0 1,0-1 0,1 0 0,1 0 0,-1 0 0,1-1 0,1 1 0,-1-1 0,4 3-69,0-1 27,0 0 0,0-1 0,1 0 0,0 0 0,1-1 0,0-1 0,0 1 0,0-2 0,1 0 0,-1 0 0,1-1 0,0 0 0,1-1 0,8 1-27,4-1 52,-1-1-1,1 0 1,-1-2 0,1-1-1,-1-1 1,1-1 0,-1-1-1,0-1 1,0-1 0,-1-2-1,19-7-51,-3-4 168,-1-2 0,-1-1-1,0-2 1,-2-1-1,-1-2 1,17-18-168,-50 43 142,1 1-1,-1-1 1,1 1 0,-1 0-1,1 0 1,0 0-1,0 0 1,-1 0 0,1 0-1,0 0 1,0 0 0,0 1-1,0-1 1,0 1 0,0 0-1,0-1 1,0 1-1,0 0 1,1 0 0,-1 0-1,1 1-141,-2-1 43,-1 0 163,6 0 618,28 0-9409,-22 0 1376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28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1 714 8532,'0'0'654,"0"0"-262,0 0-251,9-26 134,21-49 14,3 1 1,12-14-290,188-354 224,-233 442-162,0-1 0,0 1 0,0-1 0,1 1 0,-1-1 0,0 1-1,0-1 1,1 1 0,-1 0 0,0-1 0,1 1 0,-1-1 0,0 1 0,1 0 0,-1-1 0,0 1 0,1 0 0,-1-1 0,1 1 0,-1 0 0,1 0 0,-1 0-1,1-1 1,-1 1-62,7 8 539,1 24-476,-7-26 101,55 301 689,-38-150-2166,-11 0-4307,-7-150 5237,1 6-338,-2 0-1,1 0 1,-1 0-1,-1 0 0,-1-1 1,0 5 721,2-15-77,0 1 0,0 0 1,-1 0-1,1-1 0,-1 1 0,1-1 0,-1 1 0,0-1 1,1 1-1,-1-1 0,-1 0 0,1 0 0,0 0 1,0 0-1,-1-1 0,1 1 0,-1-1 0,1 1 0,-1-1 1,0 0-1,0 0 0,1 0 0,-1 0 0,0 0 1,0-1-1,0 1 0,0-1 0,0 0 0,-1 0 77,-31 0-29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28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37 168 208,'0'0'8180,"0"0"-5971,0 0-1505,0 0 209,0 0-689,-37-128-208,94 115 48,20-3-48,15 7-32,10 7-144,-5 2-3474,-67 0-1312,-10 0 1200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4:20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57 194 816,'0'0'6721,"0"0"-3904,0 0-1683,0 0-352,0 0-153,0 0-175,-10 23-310,-29 75-11,37-95-126,1 0-1,0 1 1,0-1-1,0 0 1,0 1 0,1-1-1,-1 1 1,1-1-1,0 1 1,0-1-1,0 1 1,1-1 0,-1 1-1,1-1 1,0 1-1,0-1 1,0 0-1,0 1 1,1-1-1,-1 0 1,1 0 0,0 0-1,0 0 1,0 0-1,0 0 1,0-1-1,1 1 1,-1-1 0,1 1-1,0-1 1,-1 0-1,1 0 1,0 0-1,0-1 1,1 1-7,6 2 6,0 0-1,1 0 1,-1-1-1,1-1 1,0 0 0,0 0-1,0-1 1,0 0-1,3-1-5,-4 0-2,0-1 0,-1 0 0,1 0 0,-1-1 0,1 0 0,-1-1 0,0 0 0,0 0 0,0-1 0,0 0 0,-1-1 0,0 0 0,1 0 2,2-4 4,-1 1 0,1-2 0,-2 1 0,1-1 0,-1-1 0,-1 0 0,0 0 0,6-12-4,-7 11 12,-1 0 1,0 0-1,-1-1 1,0 0 0,-1 0-1,-1 0 1,0-1-1,0 1 1,-2-1-1,0 1 1,0-1 0,-1 0-1,-1 1 1,0-2-13,0 11 3,0-1 0,0 1 0,0 0 0,0-1 0,-1 1 0,1 0 1,-1 0-1,0 0 0,-1 0 0,1 0 0,0 1 0,-1-1 0,0 1 0,0 0 0,-2-3-3,0 2 36,-1 0-1,1 1 0,-1-1 1,1 1-1,-1 0 0,0 1 0,0-1 1,0 1-1,-1 1 0,0-1-35,-15-2 260,-1 1-1,1 1 1,-1 1-1,0 1 1,-14 3-260,30-3 48,0 1 0,0 0 0,0 1 0,0-1 0,1 1 0,-1 1 0,0 0 0,1-1 0,0 2 0,-1-1 0,1 1 0,0 0-48,2 0-125,0-1-1,0 1 0,0-1 0,1 1 0,-1 0 0,1 0 1,-2 4 125,3-4-510,0 0 0,0 0 1,0 0-1,0 0 1,1 1-1,0-1 0,0 0 1,0 1-1,0 1 510,0 19-10402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29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39 307 10773,'0'0'974,"22"-7"-697,0 0-235,18-6 101,-1 2 0,34-4-143,-8 8-749,1 3-1,37 3 750,-95 1-304,-6 0-13,0-1 0,0 1 0,0 0-1,0 0 1,0 1 0,0-1 0,0 0 0,0 1 0,0-1 0,0 1 0,0 0 0,0 0 0,0-1 0,0 1 0,0 1-1,-1-1 1,1 0 0,0 0 0,-1 1 0,2 0 317,-2 0-197,0 0 0,0 1-1,-1-1 1,1 0 0,0 1-1,-1-1 1,1 1 0,-1-1 0,0 0-1,0 1 1,0-1 0,0 1 0,0-1-1,-1 1 1,1-1 0,-1 0 0,0 1-1,0-1 198,0 5-61,-2 0 0,1-1 0,-1 0 0,0 0 0,0 0 0,-1 0-1,0 0 1,0 0 0,0-1 0,-1 0 1,-2 2 60,-11 10 22,-1 0 2,-12 6-24,13-9-31,-20 15-273,-1-2-2,-1-1 1,-21 8 305,37-23 975,-1 0 2,-24 6-977,30-12 2774,0 0 0,0-2 0,-1 0 1,-6-1-2775,15 0 648,41-3-473,-11 2-182,18-3-318,-1-2 0,0-1 0,0-2 1,-1-2-1,0-1 0,0-2 0,-1-1 0,14-8 325,-29 12-1773,0 0 0,-1-2 0,8-5 1773,-20 11-416,0 0 1,0 0-1,0 0 1,-1 0-1,0-1 1,0 0-1,0 0 1,-1-1-1,0 1 1,0-1 0,0 0 415,11-39-462</inkml:trace>
  <inkml:trace contextRef="#ctx0" brushRef="#br0" timeOffset="1">519 0 160,'0'0'8649,"0"0"-6770,0 0-1725,0 0 62,30 15 443,24 12 72,21 16-731,-65-36 39,0 0 0,-1 0 0,0 1 0,0 0 0,-1 1 0,0 0 0,-1 0 0,0 1 0,0 0 0,-1 0-1,0 0 1,-1 1 0,3 7-39,-6-12 15,5 9-1,-1 1 0,-1-1 0,0 1 0,-1 0 1,-1 1-1,-1-1 0,0 1 0,-1-1-14,-1-4 11,0-1 0,0 1 0,-1-1 0,-1 1 0,0-1 0,0 0 0,-1 1 0,-1-1 0,0-1 0,0 1 0,-6 9-11,-1-4 12,0 0 0,-1-1 0,-1 0 1,-1-1-1,0-1 0,0 0 0,-1-1 0,-1 0-12,-12 7 12,0-1 0,-1-1 0,0-2-1,-10 3-11,31-15-271,-1 1 0,1-1 0,-1 0 0,0-1 0,0 0 0,0-1 0,0 0-1,-5 0 272,5-3-4594,7-9 555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1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16 295 7235,'0'0'771,"0"0"339,0 0-19,0 0-578,0 0-348,-4 22-58,-1 19-66,1 1 1,2 0 0,2-1-1,1 1 1,6 24-42,34 132 37,-38-187-113,-1-16-89,-2-21-61,0 26 226,0-446 235,0 403-108,2 1-1,4-14-126,-4 42 43,0 0 1,2 0-1,-1 1 1,2-1-1,0 1 0,0 0 1,1 0-1,7-10-43,-10 19 6,-1 1 0,1-1-1,1 1 1,-1-1 0,0 1-1,1 0 1,-1 0 0,1 1-1,0-1 1,0 1 0,0 0-1,0 0 1,1 0-1,-1 0 1,1 1 0,-1-1-1,4 1-5,5-1-9,0 1 0,0 0 0,0 1 0,0 0 0,7 2 9,-14-1-3,0 0 0,0 0 0,0 1 0,0 0 0,0 0 0,0 1 0,0-1-1,-1 1 1,1 1 0,-1-1 0,0 1 0,0 0 0,0 0 0,-1 0 0,1 1 0,-1 0 0,0-1 0,0 1 0,2 5 3,-1-1-87,1 0 0,-1 0 0,-1 1 0,0 0 0,0 0 1,-1 0-1,0 0 0,-1 1 0,0-1 0,-1 1 0,1 4 87,-2-5-105,0-1 0,0 1 0,-1 0 0,0 0 0,0-1 0,-2 2 105,2-6 4,-1 0-1,0 0 1,-1 0 0,1-1-1,-1 1 1,0-1 0,0 1 0,0-1-1,-1 0 1,0 0 0,-3 3-4,-12 9 32,12-11-19,1 0 1,0 1-1,0-1 0,0 1 0,1 1 1,0-1-1,0 1 0,-2 4-13,6-7-5,0 1 0,0-1 0,0 1 0,1-1 0,0 1 0,0-1 0,0 1 0,0-1 0,1 1 5,0 14-27,1 1 17,0-1 0,1 0 0,1 1 0,1-1 0,5 13 10,-4-13 10,0 1 0,-2-1 0,0 1 0,-1 1 0,0 15-10,-2-32 17,-1 0-1,-1 1 1,1-1-1,0 0 0,-1 0 1,0 1-1,0-1 1,0 0-1,-1 0 0,-1 4-16,0-4 93,-1 1-1,1-1 1,-1 0-1,0 0 1,0 0-1,-1 0 0,-3 2-92,-2 2 187,0-1-1,-1 0 1,1 0-1,-1-1 1,-1-1-1,1 0 1,-1 0-1,0-1 0,-5 0-186,17-4-30,0 0 0,0 1 0,0-1 0,0 0 0,0 0 0,0 0 0,0 0 0,0 0 0,0 0 0,0 0-1,0 0 1,0 0 0,0 0 0,0 0 0,0 0 0,0 0 0,0 0 0,0 1 0,0-1 0,0 0 0,0 0-1,0 0 1,0 0 0,0 0 0,0 0 0,0 0 0,0 0 0,0 0 0,0 0 0,-1 0 0,1 0 0,0 0-1,0 0 1,0 0 0,0 0 0,0 0 0,0 0 0,0 0 0,0 0 0,0 0 0,0 0 0,0 0 0,0 0-1,0 0 32,11 3-3012,16-1-2304,7-2 3605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1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1 4018,'0'0'3714,"0"0"-3122,0 129 32,-30-73 721,-7-2-241,-1 0-624,4-9-319,11-12-161,16-10 0,7-17-2193,0-6-1953,25-13 976,-5-14 1025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2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29 308 4738,'0'0'5723,"0"0"-4256,0 0-989,1 32 221,0-10-573,0 19 64,-1 0 0,-2 1 0,-2-2-1,-4 14-189,1-5 24,2 1 0,2 1 0,2 0-24,1-50-22,0-1 0,-1 0 0,1 0 0,0 1-1,0-1 1,0 0 0,0 0 0,0 1 0,0-1-1,0 0 1,0 1 0,0-1 0,0 0 0,0 1-1,0-1 1,0 0 0,0 0 0,0 1-1,0-1 1,0 0 0,0 1 0,0-1 0,0 0-1,1 0 1,-1 1 0,0-1 0,0 0 0,0 0-1,0 1 1,1-1 0,-1 0 0,0 0 0,0 0-1,1 0 1,-1 1 0,0-1 0,0 0-1,1 0 1,-1 0 0,0 0 0,0 0 0,1 1-1,-1-1 1,0 0 0,0 0 0,1 0 0,-1 0-1,0 0 1,1 0 22,11-14-1358,-3-10 1264,0 0 0,-2 0 0,0-1 0,-2 0 0,0 0 0,-1-8 94,1-3-26,15-120 51,-13 85 366,3-1-1,19-64-390,-28 131 26,3-10 116,1 1 0,0 0 0,1 0 0,3-6-142,-8 17 16,1 0 0,0 0 0,0 1 1,0-1-1,0 0 0,0 1 0,0 0 0,0-1 0,1 1 0,0 0 0,-1 0 0,1 0 0,0 0 0,0 1 0,0-1 0,0 1 0,0 0 0,0 0 0,0 0 0,0 0 0,1 0 0,1 1-16,-3-1 1,0 1 1,-1 0-1,1 0 0,0 0 0,0 0 1,0 0-1,0 0 0,0 1 0,0-1 1,0 1-1,-1-1 0,1 1 0,0-1 1,0 1-1,-1 0 0,1 0 0,0 0 1,-1 0-1,1 0 0,-1 1 0,1-1 1,-1 0-2,1 2 9,-1 0 1,1 1 0,-1-1 0,0 0 0,0 1 0,0-1 0,0 0 0,0 1 0,-1-1 0,0 1 0,1-1 0,-1 1-10,0 2 40,2 7 0,-1 0 0,-1-1-1,0 1 1,0 0 0,-2-1-1,1 1 1,-2-1 0,1 1-1,-3 2-39,2-9 12,1 0-1,-1 0 1,1 0 0,0 0-1,1 0 1,0 0-1,0 0 1,0 0-1,0 1 1,1-1-1,0 0 1,0 0-1,1 1 1,0-1-1,0 0 1,1 0-1,-1 0 1,1 0-1,0 0 1,1 0-1,0 0 1,2 3-12,12 17-115,-1 1-1,-2 1 1,-1 0 0,4 12 115,-12-26-416,-1-1 1,-1 1 0,0 0 0,-1 0 0,0 0 0,-1 1 0,0-1-1,-2 0 1,1 1 0,-3 11 415,1-20-7,0-1 0,0 1 1,0 0-1,-1-1 0,0 0 0,0 1 0,0-1 1,-1 0-1,0-1 0,1 1 0,-2-1 0,1 1 1,0-1-1,-1 0 0,0-1 0,0 1 7,-17 11 298,0-2 0,-1 0 1,-3 0-299,20-10 116,-61 25 1390,44-19-821,1 1 0,0 0 0,-9 7-685,24-10-611,12-2-1806,13-3-917,8-5-196,-7-8 1067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2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9428,'0'0'1153,"149"-35"416,-91 30-65,6 1-623,-4 1-545,-3 3-144,-7 0-192,-13 0 0,-14 0-32,-14 0-1185,-9 0-3105,-5 0-848</inkml:trace>
  <inkml:trace contextRef="#ctx0" brushRef="#br0" timeOffset="1">47 215 11461,'0'0'1425,"0"0"-1217,0 0 16,0 0-96,140 38 256,-56-35-320,3-3 160,-5 0-224,-7-9-1200,-60-5-2898,-8-6-1665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2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4802,'0'0'3858,"0"0"-2748,0 0-579,0 0 405,26 3 238,0-1-833,-1 2-1,0 0 1,8 4-341,-29-7 49,-1 1 0,1-1 0,-1 1 0,1 0 0,-1 0 0,0 0 0,0 0 0,0 1 0,0-1 0,-1 1 0,1-1 0,-1 1 1,1 0-1,-1 0 0,0 0 0,1 2-49,0 2 93,1 1 0,-1 0 1,-1 0-1,0-1 0,1 7-93,-1-8 40,1 14 73,0 0-1,-2 0 1,0 1-1,-1 7-112,0-11 52,-1-3-29,-1-1 0,0 1 1,0-1-1,-1 0 1,-1 0-1,0 0 0,-1-1 1,0 0-1,-1 1 1,-1-2-1,0 1 0,-4 5-23,-20 24 45,-1-1-1,-28 26-44,-1 1-44,55-60-100,-3 4-311,0 0 0,0 1 0,-1 3 455,8-11-879,0 0 0,1-1 0,-1 1-1,0 0 1,1 0 0,0 0 0,0 1 0,1-1 879,-1-1-4848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3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32 10341,'0'0'2609,"0"0"-1328,0 0-305,0 0 337,-161-31-513,101 87-496,5 27 0,16 15-192,19 9 192,20 1-272,0-16-32,49-14 48,21-20-48,22-22 0,15-18-16,2-18-1632,-69 0-3971,-17-22-4321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3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1 531 6003,'0'0'3492,"0"0"-2537,0 0-835,0 0-45,13-11 168,11-10-63,-2 0 0,0-2 0,-2 0 0,16-23-180,33-60 278,-31 46-236,2 1-1,4 1 1,17-15-42,-61 72 1,2-1 1,0 0 1,0 0-1,0-1 0,0 1 0,0 0 0,0 0 0,1 1 0,-1-1 1,1 0-1,-1 1 0,1 0 0,0-1 0,-1 1 0,1 0 0,0 1 1,0-1-1,0 0 0,1 1-2,-3 0 12,0 0 0,0 0 0,0 1 0,0-1 0,0 0 0,0 1 0,0-1 0,-1 1 0,1 0 0,0-1 0,0 1 0,0-1 0,-1 1 0,1 0 0,0 0 0,-1-1 0,1 1 0,-1 0 0,1 0 0,-1 0 0,1 0 0,-1 0 0,1 0 0,-1 0 0,0 0 0,0 0 0,0 0 0,1 0 0,-1 0 0,0 0 0,0 0-12,2 8 129,25 85 1146,6 57-1275,-2-7-34,-30-141 52,16 73-1500,-14-58-533,-1 0 1,0 0 0,-2 3 2014,-2 5-3466,1-25 3382,1-1-1,0 0 1,-1 1-1,1-1 1,0 1-1,-1-1 1,1 0-1,-1 0 1,1 1-1,-1-1 1,1 0 0,0 0-1,-1 1 1,1-1-1,-1 0 1,1 0-1,-1 0 1,1 0-1,-1 0 1,0 0 0,1 0-1,-1 0 1,1 0-1,-1 0 1,1 0-1,-1 0 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3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95 275 7555,'0'0'3682,"0"0"-1009,-94-118-1568,94 89-513,10-3-512,49-1-48,31 1-16,27 10-16,17 13-48,3 9-1681,-15 0-2465,-18 2-1360,-81 10 2721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4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217 231 7908,'0'0'1686,"0"0"109,27 0-453,89-1-568,21-7-553,-152 26-3412,-7-4 1499,-1 0 0,-1-1 0,0-1-1,-9 2 1693,-26 10-2568,-20 2 2568,46-17 441,0-1 1,-30 2-442,19-6 3836,1-2 3512,42-2-6652,6 0-568,60 1-423,4 0 807,0-3-1,12-4-511,-61 4-621,0-1-1,-1-1 1,1-1 0,-1-1 0,0 0-1,0-2 1,-1 0 0,0-1 0,13-9 621,-27 16-396,-1 0 1,0 0-1,0-1 1,0 0-1,0 1 1,0-1-1,0 0 1,-1-1 0,1 1-1,-1 0 1,0-1-1,0 1 1,0-1-1,0 0 1,-1 1 0,1-1-1,-1 0 1,0-2 395,1-32-1292</inkml:trace>
  <inkml:trace contextRef="#ctx0" brushRef="#br0" timeOffset="1">530 7 832,'0'0'7953,"0"0"-4463,0 0-2890,0 0-274,0 0 231,20-2-100,-20 2-457,18-2 129,0 0 1,0 2 0,13 1-130,-28-1 17,0 0 0,0 1 0,0 0 1,0 0-1,-1 0 0,1 0 0,0 0 0,0 1 0,-1-1 0,1 1 1,-1 0-1,0-1 0,1 1 0,-1 0 0,0 0 0,0 1 0,0-1 1,0 1-18,2 4 55,0-1 1,-1 1 0,1-1-1,-2 1 1,3 6-56,-5-12 5,5 21 52,0 1 0,-2 0 0,-1 0-1,0 1 1,-2-1 0,-1 0 0,-3 22-57,2-27 28,-1 0 1,-1 1-1,-1-2 0,-1 1 1,0 0-1,-1-1 1,-1-1-1,0 1 1,-10 13-29,-11 12-1171,-2-1 0,-32 34 1171,33-43-3074,20-26-1797,9-6-324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4:21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52 5971,'0'0'2315,"0"0"-999,0 0-529,0 0 16,0 0-94,-17-2-76,-53-9-102,69 11-504,0-1 1,-1 1 0,1 0-1,0 0 1,-1-1-1,1 1 1,0 0 0,-1 0-1,1 0 1,0 1 0,-1-1-1,1 0 1,0 0-1,0 1 1,-1-1 0,1 1-1,0-1 1,0 1 0,-1-1-1,1 1 1,0 0 0,0 0-1,0 0 1,-1 0-28,2 1 11,-1-1 1,0 1-1,1-1 1,0 1-1,-1-1 1,1 1-1,0-1 1,0 1-1,0-1 1,0 1-1,0-1 1,0 1-1,0 1-11,1 5 23,-2 1 24,0 13 16,0 0-1,2 1 1,0-1-1,2 0 1,2 8-63,-4-23 2,1-1 0,0 1 1,1-1-1,-1 0 0,1 0 0,1 0 1,-1 0-1,1 0 0,0-1 0,0 0 1,1 1-1,-1-2 0,1 1 0,0 0 1,1-1-1,-1 0 0,1 0 0,0-1 1,5 3-3,1-1 0,1-1 1,0 0 0,0-1 0,0-1 0,0 0-1,1-1 1,-1 0 0,0-1 0,1 0 0,11-3-1,-17 2-4,0 0 0,-1 0 0,1-1 0,0 0 0,-1 0 0,1-1 0,-1 0 0,0 0 0,0-1 0,0 0 0,0 0 0,-1-1 0,0 0 0,0 0 0,0 0 0,0-1 0,-1 0 0,0 0 1,0 0-1,2-4 4,0-1 16,-1 0 0,0 0 1,-1-1-1,0 0 0,-1 0 1,0 0-1,-1-1 0,0 1 1,-1-1-1,-1 0 1,0 0-1,0-4-16,-1 13 6,0 0 0,0 0-1,-1 0 1,1 0 0,-1 0 0,0 0 0,0 0 0,0 0-1,-1 1 1,1-1 0,-1 0 0,0 1 0,0-1 0,0 1-1,-2-3-5,1 3 17,-1-1-1,0 1 0,0 0 1,0 1-1,0-1 0,0 0 0,0 1 1,-1 0-1,1 0 0,-1 1 0,1-1 1,-5 0-17,-4-1 79,0 0 1,0 1 0,0 0 0,0 1-1,0 1 1,-1 0 0,1 1 0,-2 0-80,7 0 17,1 1 0,-1-1 0,1 1 0,0 1 0,-1-1 0,1 1 1,0 1-1,0-1 0,1 1 0,-1 0 0,1 1 0,0-1 0,0 1 0,-1 2-17,1-1-255,-1 0 0,2 1-1,-1 0 1,1 0 0,0 0-1,0 1 1,1 0-1,0 0 1,0 0 0,1 0-1,-1 4 256,-4 25-7176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34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54 752,'0'0'7526,"0"0"-4148,0 0-1561,-24-9-315,0-1-1056,10 4-213,1 0 1,-1 1 0,0 1-1,0 0 1,0 1-1,0 1 1,-1 0-1,1 0 1,-11 2-234,16 0 75,0 0 0,0 1 1,1 0-1,-1 1 0,0 0 1,1 0-1,0 1 0,-1 0 1,1 1-1,0 0 0,1 0 1,-1 0-1,1 1 0,0 0 1,-1 1-76,-3 4 18,1 0-1,0 1 1,0 0 0,2 1 0,-1-1 0,1 2-1,1-1 1,-6 14-18,5-8 9,1 1-1,0 0 1,1 0 0,2 1-1,0 0 1,0-1-1,2 2 1,0 7-9,2-16 3,0 0 0,0 0 0,1 0 0,1-1 0,0 1-1,1 0 1,0-1 0,0 1 0,1-1 0,1 0 0,0 0 0,1-1 0,-1 1 0,7 7-3,0-6-8,-1 1 1,2-2-1,0 0 1,0 0-1,1-1 0,0-1 1,0 0-1,1-1 1,0 0-1,1-2 1,0 0-1,0 0 1,0-1-1,7 0 8,16 2-198,1-1-1,-1-1 0,1-3 0,0-1 0,22-3 199,-43 1-1025,0-1 0,0-1-1,12-3 1026,-29 5-414,1 1-1,-1-1 0,1 0 0,0 0 0,-1 0 0,0-1 0,1 1 1,-1-1-1,0 1 0,0-1 0,0 0 0,0 0 0,0 1 0,2-3 415,9-21-7096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55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7684,'30'5'-505,"58"7"685,0-5 0,32-2-180,743-20 1434,-56-1-202,-608 15-1042,459 4 143,-555 0-312,-1 5 0,-1 4 1,0 5-1,-1 3 0,50 21-21,-69-11-851,-80-30 778,-1 0 0,1 0 0,0 0 0,0 0 0,-1 1 0,1-1 0,0 0 0,-1 0 0,1 1 0,0-1 0,-1 1 0,1-1 0,-1 0 0,1 1 0,-1-1 0,1 1 0,-1 0 0,1-1 0,-1 1 0,1-1 0,-1 1 0,0 0 0,1-1 0,-1 1 0,0 0 0,1-1 0,-1 1 0,0 0 0,0 0 0,0-1 73,0 12-4063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46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0 256 8052,'0'0'549,"0"0"-349,0 0-184,28-4 337,12-2-193,253-41 968,104-42-436,-144 31-685,-94 18-3059,-143 33-651,-15 3 117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6:47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7395,'0'0'670,"0"0"-422,30 2 30,99 14 20,-115-14-236,-1 2 1,1 0-1,0 1 0,-1 0 0,0 1 0,0 0 0,-1 1 0,0 1 0,0 0 0,0 0 0,7 8-62,-8-7 14,-4-4 30,-1 1 0,0-1 0,-1 1-1,1 0 1,-1 1 0,0-1 0,-1 1 0,0 0 0,0 0 0,1 4-44,-3-6 45,0 0-1,0 0 1,-1 0 0,0 0-1,0 0 1,0 0-1,-1 0 1,1 1 0,-1-1-1,-1 0 1,1 0 0,-1 1-1,0-1 1,0 0-1,0 0 1,-1 0 0,0 0-45,-2 5 46,-1-1 0,-1 0 0,1 0 0,-2 0 0,1-1 0,-1 0 0,-5 4-46,-58 53 265,59-56-220,-23 16-33,28-21-202,0 0 0,0 0 0,0 0 0,0 1 0,1 0 0,0 0-1,0 1 1,0-1 0,1 1 0,-3 3 190,7-7-2623,0-2-1096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0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0 7571,'0'0'1326,"0"0"-256,0 0-494,0 0-63,-25 30-12,-27 34-250,2 3-251,41-53 50,0 0-1,2 0 1,-1 0-1,2 1 1,0 0 0,1 0-1,0 1 1,1 0-1,0 10-49,-2 1 125,-6 37 303,3 1 0,0 49-428,6 132 318,3-190-305,0-27 5,2-1 0,0 1-1,2-1 1,2 0 0,0 0-1,10 24-17,-10-35-18,1 0 0,1 0-1,1 0 1,0-2 0,1 1-1,1-1 1,0 0-1,1-1 1,1-1 0,0 0-1,4 3 19,-6-7-466,1 0 0,1 0 0,0-2 0,0 1 0,0-2 0,15 6 466,-3-8-3121,-9-6-1775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1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8036,'0'0'1760,"0"0"-1744,0 123 33,-3-47 95,-4 0-48,-1-2 16,3-7-64,3-13-32,-1-11-16,3-10-561,0-8-1423,0-25-1378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1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7828,'0'0'2337,"0"0"-304,0 0-1425,0 0-352,0 0-256,0 0 128,57-89-16,20 73-16,10 0-64,5-4-32,0 2-160,-67 14-3730,-8 4-5218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1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8804,'0'0'1382,"0"0"-558,0 0 54,0 0-152,0 0-347,0 14-265,-1 36-31,-1 0-28,2 1-1,5 26-54,-5-74-9,1 0-1,0 0 0,-1-1 0,1 1 0,0 0 1,1 0-1,-1-1 0,0 1 0,1-1 0,-1 1 1,1-1-1,0 0 0,0 1 0,0-1 0,0 0 1,0 0-1,1 0 0,-1-1 0,0 1 0,1 0 1,0-1-1,-1 0 0,1 0 0,0 0 0,-1 0 1,1 0-1,2 0 10,-1 0-131,-1 0 0,1-1 0,0 0 0,-1 0 0,1 0 0,0 0 0,0 0 0,-1-1 0,1 1 0,-1-1 0,1 0 0,-1-1 0,1 1 0,-1 0 0,1-1 0,-1 0 1,0 0-1,0 0 0,0 0 0,0 0 0,2-3 131,3-4-367,-1 0 0,-1 0 1,0-1-1,0 0 1,-1 0-1,1-3 367,0 1-307,0 0 0,1 1 0,0-1-1,4-3 308,-9 13 27,-2 2 197,0 2 529,0 20-333,1-1 1,2 1 0,0-1 0,1 1-1,1-1 1,1 0 0,2 3-421,9 10 132,-16-33-254,0 1 0,0-1 0,0 0 0,0 1 0,0-1 1,0 0-1,1 0 0,-1 1 0,0-1 0,1 0 0,-1 0 1,1 0-1,-1-1 0,1 1 0,-1 0 0,1 0 0,-1-1 1,1 1-1,0-1 0,1 1 122,4-1-4018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2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6163,'0'0'2374,"0"0"-1677,0 0-489,0 0 192,3 20-29,-1 1-294,4 43 219,5 5-296,-8-51 37,1 0 0,0-1 0,2 1 0,0-1 0,1 0 0,8 14-37,-15-31-12,0 0 1,0 1-1,0-1 1,0 0-1,0 0 1,1 0-1,-1 0 1,0 0-1,0 1 0,0-1 1,0 0-1,0 0 1,0 0-1,0 0 1,0 0-1,1 0 1,-1 1-1,0-1 1,0 0-1,0 0 1,0 0-1,0 0 1,1 0-1,-1 0 1,0 0-1,0 0 1,0 0-1,0 0 1,1 0-1,-1 0 1,0 0-1,0 0 1,0 0-1,0 0 1,1 0-1,-1 0 1,0 0-1,0 0 1,0 0-1,0 0 1,1 0-1,-1 0 1,0 0-1,0 0 1,0 0-1,0 0 1,0 0-1,1-1 1,-1 1 11,5-11-135,2-26 350,-6 29-217,5-25 115,-5 17-54,2 0 1,0 0 0,1 0 0,0 0-1,1 1 1,1 0 0,7-14-60,-11 26 13,1 1 0,-1-1 0,0 0 0,1 1 0,-1 0 0,1-1 0,0 1 0,0 0 0,0 0 0,0 1 0,0-1 0,0 1 0,1-1 0,-1 1 0,0 0 0,2 0-13,5-1-187,0 0 0,0 1 1,0 0-1,9 1 187,-8 0-2759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2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 8180,'0'0'1697,"0"0"-1569,0 0 384,0 0 192,0 0-544,0 0 160,24 123-240,-16-76 64,-1-4 129,6-3-209,2-9 80,0-11-144,5-6 16,2-7-48,-2-7-1361,-15 0-2065</inkml:trace>
  <inkml:trace contextRef="#ctx0" brushRef="#br0" timeOffset="1">207 0 5939,'0'0'6627,"0"0"-5587,0 0-1040,0 0 160,0 0-160,0 0-1088,5 36-433,-3 0-6050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6:14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809 1 7395,'0'0'1777,"0"0"-1441,0 0 83,-3 32 400,2-15-701,-4 38 244,-2 0 0,-2-1-1,-11 31-361,-3-15 275,-2-1-1,-4-1 1,-2-2-1,-3-1 1,-39 54-275,15-35 466,-4-2 1,-4-3-1,-71 65-466,103-111 375,-31 23-375,54-48 38,0 0 0,-1 0 0,1-2 1,-1 1-1,0-1 0,-1-1 0,0 0 1,-9 2-39,22-7-211,-1 0 1,1 0-1,0 0 0,-1 0 1,1-1-1,0 1 1,-1 0-1,1 0 1,-1 0-1,1 0 1,0 0-1,-1 0 0,1-1 1,0 1-1,-1 0 1,1 0-1,0 0 1,-1-1-1,1 1 1,0 0-1,0-1 0,-1 1 1,1 0-1,0 0 1,0-1-1,0 1 1,-1 0-1,1-1 0,0 1 1,0-1-1,0 1 1,0 0-1,0-1 1,0 1-1,0 0 1,-1-1-1,1 1 0,0-1 1,1 1-1,-1 0 1,0-1 210,0-22-2360,0 16 1302,1-22-111,3-4 92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3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6627,'0'0'3548,"0"0"-2577,0 0-869,0 0-73,0 0 22,7 3-11,-1 0-36,-2 0-6,1-1-1,-1 0 0,1-1 0,-1 1 0,1-1 0,0 0 0,0 0 0,0 0 1,1 0 2,-5-1 128,-1 0 373,2 3 4648,-2 2-5517,0 165 88,2-169 151,1-1 1,-1 1-1,0 0 0,1-1 1,-1 0-1,0 0 0,1 1 0,-1-1 1,0-1-1,1 1 0,-1 0 1,0-1-1,1 1 129,1-2-16,0 1 1,-1-1-1,1 1 0,-1-1 1,0 0-1,0 0 0,0-1 1,0 1-1,0-1 0,0 0 1,0 1-1,-1-1 1,1-2 15,14-12-29,-16 16 21,0 1 0,-1-1-1,1 1 1,0-1 0,0 1 0,-1-1-1,1 1 1,0 0 0,0-1 0,0 1-1,0 0 1,-1 0 0,1 0 0,0 0-1,0 0 1,0 0 0,0 0 0,0 0-1,-1 0 1,1 0 0,0 0 0,0 0-1,0 1 1,0-1 0,-1 0 0,1 0-1,0 1 1,0-1 0,0 1 0,-1-1-1,1 1 1,0 0 8,18 19-190,-13-13 52,-1 0 0,1-1 0,1 1-1,-1-1 1,1 0 0,0 0 0,0-1-1,1 0 1,-1-1 0,1 1-1,7 1 139,-3-1-237,0-2 0,0 0-1,0 0 1,1-1-1,0 0 1,-1-1 0,1-1-1,0 0 238,-10 0-4,0-1-1,1 1 0,-1-1 1,0 1-1,0-1 1,0 0-1,0-1 0,1 1 1,-1-1-1,-1 1 0,1-1 1,0 0-1,0 0 1,-1 0-1,1 0 5,37-40 50,-19 18-9,-15 17-35,1 1 0,0 0 0,0 1 0,0-1 1,1 1-1,-1 1 0,3-1-6,-8 4 1,0 0 0,0 0 0,1 0 0,-1 0 0,0 0 0,0 1 0,0-1 0,1 1-1,-1 0 1,0 0 0,1 0 0,-1 0 0,0 0 0,1 0 0,-1 0 0,0 1 0,0-1 0,1 1 0,-1 0 0,0 0-1,0 0 1,0 0 0,0 0 0,0 0 0,0 0 0,0 1 0,0-1 0,0 1 0,-1-1 0,1 1 0,0 1-1,10 15 169,-1 0 1,0 2 0,-2-1-1,0 1 1,-2 0 0,0 1-1,2 13-169,-2-12 189,34 129 145,-6 2-1,-7 1 1,-7 1-1,-4 44-333,-10-133-1969,-6-161 3177,-10-76-1208,3 85 478,3 1 0,8-74-478,-2 140-55,1 1 0,1-1 0,0 1 0,2 1 0,0-1 0,1 1 0,0 0 0,2 1 0,0 0 0,4-5 55,-13 19-325,1 0 0,0 0 1,0 0-1,0 0 0,0 0 0,0 0 0,0 1 0,0-1 0,0 1 0,1-1 325,18-9-6841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3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0 12390,'0'0'2193,"0"0"-1185,0 0-336,0 0 17,-33 143-225,31-62-256,2 6-176,0 3 16,0-5-48,0 0-32,0-7-1008,0-11-1201,0-13-545,-15-27-1920,-12-27-2033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4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63 226 5811,'0'0'3137,"0"0"-1008,-62-130 384,62 108-1344,0 2-705,15-2-416,32 4-48,18 4 48,12 14 0,5 0-96,-8 25-656,-9 26-2290,-53-22-2416,-7 0-801</inkml:trace>
  <inkml:trace contextRef="#ctx0" brushRef="#br0" timeOffset="1">605 343 8420,'0'0'3377,"0"0"-2480,0 0-774,0 0 79,0 0 78,25-3-109,77-9-32,-91 10-127,0 0 1,-1 0-1,1-1 1,-1 0-1,0-1 0,2-1-12,-8 3 12,0 0 0,-1 0 0,1-1 0,-1 0 0,1 0 0,-1 0 0,0 0 0,0 0 0,0 0-1,-1-1 1,3-2-12,-3 1 14,0 0 0,0 0 0,0-1 0,-1 1 0,1 0 0,-1-1 0,0 1 0,-1-1 0,1 1 0,-1-5-14,-5-55 172,5 63-160,-1 0 0,1-1-1,-1 1 1,0 0-1,0-1 1,0 1-1,0 0 1,0 0 0,0 0-1,-1 0 1,1 0-1,-1 0 1,0 0-1,1 0 1,-1 1-1,0-1 1,0 0 0,0 1-1,0 0-11,-2-2 104,0 1 0,0 0-1,-1 1 1,1-1 0,0 1 0,-1 0-1,1 0 1,-1 0 0,1 0 0,-3 1-104,1 0 105,0-1 1,0 1-1,0 1 1,0-1-1,0 1 1,0 0-1,0 1 1,0 0-1,0-1 1,1 2-1,-1-1 1,1 1-1,-1 0 1,1 0-1,0 0 1,-1 1-106,1 2 65,0 0 0,0 1 1,0-1-1,1 1 0,0 0 1,0 0-1,1 0 0,0 1 1,0-1-1,1 1 0,0 0 0,0 0 1,1 2-66,-3 19 63,1-1 0,2 1 0,1 1-63,0-16 8,1 1 0,0-1 0,1 0 0,0 0 0,1 0 0,1 0 0,0-1 0,2 5-8,-2-9-6,1-1 0,-1 1 0,2-1-1,-1 0 1,1 0 0,0-1-1,1 0 1,0 0 0,0 0 0,0-1-1,1 0 1,6 3 6,-7-4-240,1-1 1,0 0-1,0-1 0,1 0 1,-1 0-1,1-1 1,-1 0-1,1 0 0,0-1 1,0 0-1,3-1 240,-10 0-480,1 0-1,-1 0 1,1 0-1,-1 0 1,0 0-1,1 0 0,-1-1 1,0 1-1,3-2 481,13-13-7168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4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1 848,'0'0'8866,"0"0"-5417,0 0-1765,0 0-446,-22 7-385,22-7-853,-26 9 271,1 1 0,-13 7-271,35-16 12,1 1 1,-1 0-1,1 0 0,-1 0 0,1 0 1,0 0-1,0 0 0,0 1 0,0-1 1,1 0-1,-1 1 0,1 0 1,-1-1-1,1 1 0,0 0 0,0 0 1,0 0-1,0 0 0,1 0 0,-1 0 1,1 0-1,-1 0 0,1 0 1,0 0-1,1 0 0,-1 0 0,0 1-12,0 9 32,-3 43-13,3-1 1,1 0-1,3 0 0,6 18-19,-9-64 15,2 2 5,-1 1 1,0-1 0,-1 0-1,0 1 1,-1-1 0,0 7-21,-1-17 4,1-1 0,-1 1 0,1 0 0,-1-1 0,1 1 0,-1-1-1,1 1 1,-1 0 0,1-1 0,-1 0 0,1 1 0,-1-1 0,0 1 0,1-1 0,-1 0 0,0 1 0,0-1 0,1 0 0,-1 0-1,0 1 1,0-1 0,1 0 0,-1 0 0,0 0 0,0 0 0,1 0 0,-1 0-4,-27 0 37,23 0-39,-4 0-24,6 0 29,0 0-1,0 0 0,0 0 1,0 0-1,0 0 0,0-1 0,0 0 1,-1 1-1,2-1 0,-2-1-2,3 2-28,0-1 0,0 0 0,0 0 0,0-1 0,0 1 0,0 0 0,0 0 0,0 0 0,1-1 0,-1 1 0,0 0 0,1-1 0,-1 1 0,1-1 0,-1 1 0,1 0 0,0-1 0,0 1 0,0-1 0,-1 1 0,1-1 0,1 1 0,-1-1 0,0 0 28,0-1-95,1 0 0,-1 1 0,1-1 0,-1 0-1,1 0 1,0 1 0,0-1 0,0 0 0,1 1-1,-1-1 1,1 1 0,-1 0 0,1-1 0,0 1-1,0 0 1,1-1 95,40-32-897,-28 23 311,50-36-2253,-25 20-316,-2-1 0,-1-2-1,4-7 3156,7-15-1686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5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10597,'0'0'1262,"14"39"-801,-8-23-389,31 91 1110,-3 2 0,-5 7-1182,2 54 1217,-8 0-1,-7 2 1,-7 144-1217,-9-273 55,-2-1 0,-1 1 0,-3-1 0,-1 1 0,-2-2 0,-2 1 0,-2-1 0,-7 13-55,-15 24 97,-3-1 1,-13 14-98,-95 142-166,139-222 137,-22 31-1060,29-41 967,0-1-1,0 1 0,-1-1 0,1 1 0,-1-1 0,1 1 0,0-1 0,-1 1 0,1-1 0,-1 0 0,1 1 0,-1-1 0,1 0 0,-1 1 0,1-1 0,-1 0 0,1 0 0,-1 1 1,0-1-1,1 0 0,-1 0 0,1 0 0,-1 0 0,0 0 123,-8 0-5123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6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1 544,'0'0'8084,"0"0"-5424,0 0-2007,0 0-98,0 0 166,-6 26-468,-55 288-149,53-258-107,-16 93 420,7 1-1,3 80-416,14-213 0,-1-14 0,1 0 0,0 1-1,0-1 1,0 1 0,0-1 0,1 0 0,-1 1 0,1 0 0,0-3-4,-1-1 1,0 1 0,1 0 0,0 0 0,-1-1 0,1 1 0,-1 0-1,1-1 1,0 1 0,-1 0 0,1-1 0,0 1 0,0-1 0,0 1-1,-1-1 1,1 0 0,0 1 0,0-1 0,0 0 0,0 1 0,0-1-1,0 0 1,-1 0 0,1 0 0,0 0 0,0 0 0,0 0 0,0 0-1,0 0 1,0 0 0,0-1 3,1 1-46,0-1 0,0 0 0,0 0 0,0 0 0,0 0 0,0 0 0,0 0 0,-1 0 0,1 0 1,0-1-1,-1 1 0,1-1 0,-1 1 0,0-1 0,1 0 0,-1 0 0,0 1 0,0-1 0,0 0 0,0 0 0,0 0 0,0-2 46,16-49-2113,-16 50 1918,3-19-1267,0 0-1,-1-1 1,-1 1-1,-1-7 1463,-1 15-567,0 1 0,-1 0 0,-1 0-1,0-1 1,-1 1 0,0 1 0,-3-8 567,5 17-104,-1 0 0,1 0 1,-1 1-1,0-1 0,0 0 1,0 1-1,0-1 0,-2-1 104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06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2 336,'0'0'8196,"0"0"-5907,0 0-960,0 0-1249,0 0 240,0 0 816,132-2-287,-53 18-289,3 0-352,-9-3-32,-9 0-96,-7-1-64,-12-1 64,-8 2-80,-14 5-1665,-23-13-4161,0 1-1362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31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0 11989,'0'0'-554,"0"33"412,-11 286 396,-62 255 300,-24-2-100,78-468-366,3-9-9,5 0 0,3 1 1,4 23-80,4-115-45,0 7 64,0 1 1,1-1-1,0 1 1,1-1-1,1 7-19,-2-15-126,0-1-1,0 1 1,0-1-1,0 0 1,0 0-1,0 1 1,0-1-1,1 0 1,-1 0-1,1 0 1,0-1-1,0 1 1,-1 0-1,1-1 1,0 1-1,0-1 1,0 1-1,1-1 1,-1 0-1,0 0 1,0 0-1,1 0 1,-1 0-1,1-1 1,-1 1-1,2 0 127,-2-1-236,-1 0-1,0 0 0,1 1 0,-1-1 1,0 0-1,1 0 0,-1 0 0,0-1 0,1 1 1,-1 0-1,0 0 0,1-1 0,-1 1 1,0 0-1,1-1 0,0 0 237,-1 0-368,0-1 0,0 1 0,0-1 0,0 1 0,0-1 0,0 1 0,-1-1 0,1 1 0,0-1 1,-1 0-1,1 1 0,-1-2 368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3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79 9156,'0'0'534,"0"0"373,0 0-523,0 0-123,-9 0 260,-22 0-484,25 0-234,26 0-27,203 11 381,-12 0 142,33-11 0,23-13-299,591-17 172,-439 22-131,-268-3 34,107-22-75,-210 28 77,-47 5 6,-1 0-51,0 0-16,10 2-43,0 13 46,-1 13 112,-2 2-1,-1-1 1,-1 1 0,-1 0 0,-1 26-131,-1-35 101,5 459 1220,-8-297-1146,-29 339 366,0 4-319,30-472-212,-1-5 13,5 36-23,-4-80-19,0 1 1,1-1 0,0 1 0,0-1 0,1 0 0,-1 1 0,1-1 0,0 0 0,1 0 0,-1 0 0,1-1 0,0 1 0,0-1 0,1 1 0,-1-1 0,1 0 0,0 0 18,-4-3-54,1-1 1,-1 0-1,0 1 0,0-1 1,1 0-1,-1 0 1,0 1-1,1-1 1,-1 0-1,0 0 1,1 0-1,-1 1 0,0-1 1,1 0-1,-1 0 1,1 0-1,-1 0 1,0 0-1,1 0 1,-1 0-1,1 0 0,-1 0 1,0 0-1,1 0 1,-1 0-1,1 0 1,-1 0-1,0 0 1,1 0-1,-1 0 0,1 0 1,-1-1-1,0 1 1,1 0-1,-1 0 1,0 0-1,1-1 0,-1 1 1,0 0-1,1-1 54,7-19-4831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32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1 123 192,'0'0'8767,"0"0"-6409,0 0-2630,27 0 147,66 1 133,288-4 1422,488-46 537,-271 11-1301,-507 33-638,872-23 187,-951 27-197,-1 2 1,1-1 0,-1 1-1,1 1 1,-1 0 0,0 1-1,0 0 1,0 1 0,0 0-1,-1 0 1,1 2 0,3 2-19,-8-8-1063,-4 0-3901,-2 0-2130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6:14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1 8948,'0'0'835,"0"0"-589,-16 24-25,11-16-200,-19 30 54,1 0 0,2 2-1,1 0 1,0 7-75,-13 47 669,-12 60-669,34-108 238,2 0 1,3 1-1,1 0 0,2 22-238,3-47 80,-1-12-58,1-1 0,0 1 0,1 0 0,0-1 0,1 2-22,-1-8-3,0 0 1,0 0 0,0 0-1,1 0 1,-1 0-1,1-1 1,-1 1 0,1 0-1,0-1 1,0 1 0,0-1-1,0 0 1,1 0 0,-1 0-1,1 0 1,-1 0 0,1 0 2,6 3 1,1 0-1,-1-1 1,1 0 0,0 0 0,0-1 0,0 0 0,0-1 0,1-1-1,-1 1 1,3-1-1,25 0 28,-1-1 0,9-3-28,-38 3-6,9-2-178,0 0-1,0-2 0,-1 0 0,1 0 1,-1-2-1,0 0 0,11-6 185,-9 3-1401,0-1 0,-1-1 0,8-6 1401,4-11-5159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33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8148,'0'0'1470,"0"0"-1163,0 0-187,12 27 443,12 32-102,-2 2 1,-3 0-1,8 50-461,6 94 468,-9 1 1,-7 49-469,-6 419 474,-26-223-42,0-8-138,15-434-292,-1 8 9,2 1 0,0 0 0,0-1 0,2 1 0,2 5-11,-4-19-2,0 0 0,0 0 0,1 0 0,0 0 0,-1 0 0,2 0 0,-1-1 0,0 1 1,1-1-1,-1 0 0,1 0 0,0 0 0,0 0 0,0 0 0,0 0 0,1-1 0,-1 1 0,1-1 0,0 0 0,-1 0 1,1-1-1,0 1 0,0-1 0,2 1 2,-3-1-109,0 0-1,-1-1 1,1 1 0,-1-1 0,1 1 0,0-1 0,0 0-1,-1 0 1,1 0 0,0 0 0,-1-1 0,1 1 0,0-1-1,-1 0 1,1 1 0,-1-1 0,1 0 0,-1-1 0,1 1-1,-1 0 1,0-1 0,0 1 0,1-1 0,-1 0 0,0 1-1,-1-1 1,1 0 0,0 0 0,0-1 0,-1 1 0,1 0-1,-1 0 1,0-1 0,0 1 0,0-1 0,0 1 0,1-3 109,20-60-6755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34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1 164 336,'0'0'2014,"0"0"4381,0 0-4087,0 0-2391,27-4-63,339-38 839,521-23 363,0 37-933,-617 15-58,-102 2 36,-56 11-34,-111 0-63,0 0 0,0 0 0,0 1 0,-1-1 0,1 0 1,0 0-1,0 1 0,-1-1 0,1 1 0,0-1 1,-1 1-1,1-1 0,0 1 0,-1-1 0,1 1 0,-1-1 1,1 1-1,-1 0 0,1-1 0,-1 1 0,1 0 0,-1 0 1,0-1-1,1 2-4,7 22 138,-6-16-59,16 58 283,-2 2 0,-4 0 0,-2 1 1,-3 18-363,2 281 13,-9-255 96,14 287 89,17 0-1,36 115-197,-49-424 22,-9-52 2,-2 1 0,-2 2-24,-4-41 5,-1 0 1,0 0 0,0 0-1,0 0 1,0 1 0,0-1 0,0 0-1,0 0 1,0 0 0,0 0-1,0 1 1,-1-1 0,1 0-1,0 0 1,-1 0 0,1 0-1,-1 0 1,1 0 0,-1 0-1,0 0 1,1 0 0,-1 0 0,0 0-1,0 0 1,1-1 0,-2 1-6,0 0 17,0 0 0,-1-1 0,1 1 0,-1-1 0,1 1 0,-1-1 0,1 0 0,-1 0 0,1 0 0,-2-1-17,-11 1-33,-31 0 50,-44-1 7,1 4-1,0 3 1,-10 7-24,72-9 1,-594 101 261,-3-35 110,-275-51 1454,763-19-1496,-43-4-482,244 4-5021,-24 0-521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38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364 118 8292,'-25'15'549,"6"-5"-347,-8 4 60,1 1 1,0 2-1,1 0 1,1 2 0,1 0-1,0 2-262,8-4 157,0 0 0,1 0 0,1 1 0,1 1 0,0 0 0,1 1 0,2 0 1,0 1-1,1 0 0,1 0 0,-2 11-157,5-15 41,1 0 0,1 0 0,1 0 0,0 0 0,1 1 0,1-1 0,0 0 0,2 0 0,0 0 0,1 0 0,0 0 0,1-1 0,1 0 0,1 0 0,3 6-41,8 7 16,0 0 1,2-1-1,2 0 1,0-2 0,2-1-1,0-1 1,2-1 0,0-1-1,2-1 1,0-1 0,10 3-17,7 3 5,1-2 1,1-2-1,1-2 1,1-2-1,1-3 1,0-1-1,13-1-5,4-3 21,0-3 1,1-3-1,14-4-21,-56 0-2,0-1 1,-1-1-1,1-1 1,-1-2-1,22-6 2,-31 6 2,-1-1 0,0-1 0,0 0-1,-1 0 1,0-2 0,0 0 0,-1 0-1,0-1 1,10-11-2,-8 5 14,-1 0 1,0-2-1,-1 1 0,-1-2 1,-1 0-1,-1 0 0,0-1 1,-2 0-1,0 0 1,-1-1-1,-1 0 0,-1-1 1,0-5-15,2-25 98,-1 0 0,-3 0 0,-3 0 0,-1 0 1,-3-3-99,0 25 76,0 0-1,-2 1 1,-1 0 0,-2 0 0,0 1 0,-2 0-1,-2 0 1,0 1 0,-1 1 0,-2 0 0,-8-8-76,12 17 15,-1 1 0,0 0 0,-1 1 0,-1 0 0,-1 1 0,0 1 0,0 1 0,-2 0 0,1 1 0,-1 1 0,-1 0 1,0 2-1,0 0 0,-1 1 0,0 1 0,-16-2-15,13 4-182,-1 2-1,1 0 1,-1 2 0,1 0-1,-1 2 1,-7 2 182,28-4-246,0 1-1,0 0 1,0 0-1,0 1 1,1-1-1,-1 0 1,0 1-1,1 0 1,-1 0-1,1 0 1,0 0-1,-1 0 1,0 1 246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38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12838,'0'0'752,"0"0"-560,0 0-176,0 0-16,0 0 0,8 135-672,9-131-3858,0-4-3410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38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12534,'0'0'1392,"0"0"-1039,0 0-353,0 0 0,0 0-16,0 0-16,92 45-1153,-79-41-4386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40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3025,'0'0'3506,"0"0"-2802,0 0-79,0 0 639,12 159 337,8-103-625,8-11-607,4 0-145,5-16 128,3-9-288,7-11 0,13-9-32,10 0-16,7-38 128,5-22-112,-5-21-32,-60 43-2545,-7 7-4354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4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4114,'0'0'2529,"0"0"-2481,0 0-48,0 0 0,0 0 80,0 0 80,134-23-80,-77 19 16,8-1 0,9 5-48,3 0 128,-52 0-176,-7 0-4017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45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1191 415 3346,'0'0'923,"0"0"-507,0 0 51,-24 6 325,-6 2-486,-5 1 388,0-2 0,-27 2-694,-69 1 4902,-118-5-4902,206-5 354,23-1-204,0-1 0,0-1 0,0-1 0,1-1-1,-1 0 1,1-1 0,0-1 0,1-1 0,0-1 0,0-1 0,1 0 0,-7-6-150,-5-5 167,0-2 0,1-1 0,1-1 0,2-1 0,1-1 0,-9-13-167,-23-42 142,36 50-53,-2 1 0,-14-15-89,36 46-164,0-1 0,0 1 0,1 0 0,-1-1 0,0 1 0,0 0 0,1-1 0,-1 1 0,0 0 0,1 0 0,-1-1 0,1 1 0,-1 0 0,0 0-1,1 0 1,-1-1 0,1 1 0,-1 0 0,0 0 0,1 0 0,-1 0 0,1 0 0,-1 0 0,1 0 0,-1 0 0,0 0 0,1 0 0,-1 0 0,1 0 0,-1 0 0,1 0-1,-1 0 1,0 1 164,24-1-4041,-11 4-1190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46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9156,'0'0'1201,"0"0"-865,0 0-16,0 0 64,0 0-320,0 0-64,27 20 0,8 5 80,7-5-80,0 0 0,6-2 112,-6-3-96,3-3 16,-8-8-32,-2-4-32,-8 0-752,-24 0-2209,-3 0-1473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46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48,'0'0'7507,"0"0"-6962,0 0-449,0 0 16,0 0 112,0 0-48,-110 135 16,95-90-160,0-1-16,3 1 48,2-5-16,8 1-96,2-8-256,0-13-1409,0-20-2577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49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0 999 9700,'0'0'1457,"4"-29"-1225,4-37-142,3 1 0,3 0 0,3 1-90,26-70 41,6 3-1,6 2 1,52-88-41,-101 206 5,1 0-1,0 0 0,1 1 0,0 0 1,0 0-1,9-7-4,-15 15 20,0 1-1,0-1 1,-1 0-1,1 1 1,0 0-1,0-1 1,0 1-1,0 0 1,1 0-1,-1 0 1,0 1 0,0-1-1,1 0 1,-1 1-1,0-1 1,1 1-1,-1 0 1,0 0-1,1 0 1,-1 0 0,1 0-1,-1 1 1,0-1-1,1 1 1,-1-1-1,0 1 1,0 0-1,1 0 1,-1 0-1,0 0 1,0 0 0,0 0-1,0 1 1,0-1-1,0 1 1,-1-1-1,1 1 1,-1 0-1,1 0 1,-1 0-1,2 1-19,7 12 273,1 1 0,-2 0-1,0 1 1,-1 0-1,-1 0 1,2 7-273,12 42 808,-2 6-808,-18-69 14,57 282 634,0 0-611,-50-252-196,13 51-1192,-13-30-2789,-8-48 26,-3-8-1649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6:57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54 192,'0'0'995,"-22"-7"1697,-70-24 4373,69 24-5812,-4-1-650,53 14-1003,0 4 352,0 1 0,-1 2 0,0 0-1,-1 1 1,13 11 48,-35-23 1,391 285 652,-114-78-263,488 279 66,-8-7-239,-406-224-169,32 24 6,13-21-36,93 3 23,13 9-21,-491-263-103,-1 0 308,-11-9-277,-1 0 0,0 0 0,0 0 0,1 0 0,-1 0 1,0-1-1,0 1 0,1 0 0,-1 0 0,0 0 0,0 0 0,0 0 0,1 0 0,-1 0 0,0 0 0,0 0 0,0-1 0,1 1 0,-1 0 0,0 0 0,0 0 0,0 0 0,0-1 0,1 1 0,-1 0 0,0 0 0,0 0 0,0-1 0,0 1 1,0 0-1,0 0 0,0-1 0,0 1 0,0 0 0,0 0 0,0 0 0,0-1 0,0 1 0,0 0 0,0 0 0,0-1 0,0 1 0,0 0 0,0 0 0,0-1 0,0 1 0,0 0 0,0 0 0,0 0 52,0-17-6819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47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1 551 5987,'0'0'701,"27"1"-519,298 4 389,-316-5-549,67 1 261,1-3 1,-1-4-1,28-8-283,-18-3 261,-1-5-1,-1-3 1,-2-3-1,0-4 1,-2-4 0,18-14-261,2-8 229,-2-5 0,-3-5 1,38-37-230,-123 98-126,1-4 376,-8 1-3021,-3 6-393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49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9604,'0'0'582,"0"0"-747,0 0-132,0 0 223,24-4 50,-1 0 22,34-6 57,38-12-55,-54 13 32,1 2-1,0 2 1,0 2-1,0 2 1,5 1-32,-43 0 13,1 0 0,0 0 1,-1 1-1,1-1 1,-1 1-1,1 0 1,-1 0-1,1 0 0,-1 1 1,0-1-1,0 1 1,0 0-1,0 0 1,0 1-1,0-1 0,0 1 1,-1 0-1,1 0 1,-1 0-1,0 1 1,0-1-1,0 1 0,0-1 1,-1 1-1,0 0 1,1 0-1,-1 0 1,0 2-14,3 14 362,-1 0-1,0 0 1,-2 0 0,0 1 0,-1-1 0,-1 1 0,-3 15-362,2 19 327,1-26-2771,0-29-758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51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4322,'0'0'2249,"0"0"-1707,0 0-473,0 0-8,0 0 113,0 0 125,-1 21 66,-5 69-45,2-59-2,-1-1 0,-2 0 0,-1-1 0,-5 14-318,3-15 325,2 1-1,-3 25-324,9-7-328,3-32-8151,-1-23 7460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51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2369,'0'0'5891,"0"0"-5315,0 0-496,0 0-80,0 0 48,-40 130 96,38-99-144,-3 3 32,2-1-32,1-6-48,2-7-480,0-6-1249,0-8-1632,0-1 1360,0-5 1024,0 0 785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58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4434,'0'0'1449,"0"0"-700,0 0-218,0 0 184,0 0-21,0 0-152,0 0-209,0 4-82,-1 91 77,-1-17-259,3 0 1,9 44-70,2-28 41,41 243 163,-40-278-91,3-1-1,2 0 1,3-1 0,20 36-113,46 102 571,-34-73-182,9 3-389,-48-99 43,1-1-1,2 0 1,0-1-1,2-1 1,0-1-1,2 0 0,0-1 1,2-2-1,0 0 1,25 15-43,24 7 66,1-4 1,1-2 0,29 6-67,-73-31-22,0-1 1,0-1-1,31 3 22,94 5 184,-131-14-122,227 12 298,-143-10-285,-67 0-18,-1-3 0,26-2-57,-5 0 30,82-6 205,-123 5-2714,-19 1 2187,-1 1-1,1-1 1,0 0-1,-1 1 0,1-1 1,-1 0-1,1 1 1,-1-1-1,1 0 1,-1 1-1,1-1 0,-1 0 1,0 0-1,1 0 1,-1 1-1,0-1 1,0 0-1,0 0 0,1 0 1,-1 0-1,0 0 293,0-4-4146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7:59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 9028,'0'0'1929,"0"0"-1622,0 0-409,11 0-106,-4-1 176,1 1 43,0 0 0,0 0 1,-1 0-1,1 1 1,0 0-1,0 0 0,-1 1 1,1 0-1,-1 1 1,1 0-1,-1 0 0,4 2-11,-5-1 62,0 1 0,0-1 0,-1 1 0,0 0 0,0 0 0,0 0 0,-1 1 0,1 0 0,-1 0 0,-1 0-1,1 0 1,-1 1 0,0-1 0,-1 1 0,1 0 0,-1 0 0,0 0 0,-1 0 0,0 0 0,0 0 0,-1 0 0,0 0-1,0 1 1,0 1-62,0 4 123,0 0-1,-1 0 0,-1 0 0,0 0 0,0-1 1,-2 1-1,1 0 0,-2-1 0,1 0 0,-6 8-122,-4 8 244,-2-1-1,-3 1-243,13-20 41,0 0 0,0 0 0,-1-1 0,0 0-1,-1 0 1,1-1 0,-1 0 0,-7 4-41,15-9-59,-1-1 1,0 1-1,0-1 0,0 1 0,0-1 1,0 1-1,0-1 0,0 0 0,0 1 1,0-1-1,0 0 0,0 0 0,0 1 1,0-1-1,0 0 0,0 0 0,0 0 1,0 0-1,0-1 0,0 1 1,0 0-1,0 0 0,0-1 0,0 1 1,0 0-1,0-1 0,1 1 0,-1-1 1,0 1-1,0-1 0,0 1 0,0-1 1,1 0 58,-2-1-500,0 0 0,1-1 1,0 1-1,-1-1 1,1 1-1,0-1 0,0 1 1,1-1-1,-2-2 500,-1-15-4992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8:02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2923 0 3586,'0'0'2748,"0"0"-1545,0 0-840,0 0-206,0 0 14,0 0 50,-1 20-55,-3 29 166,3 1 0,2-1 0,2 1 0,7 26-332,3-16 212,34 174 162,-37-171-36,-4 1 0,-1 47-338,-4-50 215,-1 37 152,-5 12-367,2-77 31,-1-1 0,-2-1 0,-1 1 0,-2-1-1,-5 13-30,-2-8 131,-1 0-1,-2-2 0,-2 0 0,-1-1 1,-1-1-1,-2-1 0,-1-1 0,-1-2 1,-1 0-1,-2-2 0,-2 0-130,-42 26 231,-3-2-1,-1-4 1,-55 22-231,48-24 255,54-28-46,-1 0-1,0-2 0,-1-2 1,-1 0-1,0-3 0,0-1 1,-1-1-1,0-2 0,0-1 1,-16-2-209,-26-2 46,-19-1 31,1 4 0,-69 11-77,154-12 2,-257 35 279,138-22-182,-26 2 583,-99-3-682,-196-14 1652,408 0-1441,-38 5-211,54-1 5,26-4-104,0 0-306,9 4-3896,65 8-5261,-63-8 5208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8:03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459 16 3874,'0'0'1536,"0"0"-1114,0 0-299,0 0 325,0 0 176,0 0-106,0-3-14,0 3-432,0-1-1,1 1 1,-1 0 0,0-1-1,0 1 1,0 0-1,0-1 1,0 1 0,0-1-1,0 1 1,0 0-1,0-1 1,0 1 0,0-1-1,0 1 1,0 0 0,0-1-1,0 1 1,-1 0-1,1-1 1,0 1 0,0 0-1,0-1 1,-1 1 0,1 0-1,0-1 1,0 1-1,-1 0 1,1-1 0,0 1-1,0 0 1,-1 0 0,1-1-1,0 1 1,-1 0-1,1 0 1,0 0 0,-1 0-1,1-1-71,-19 7 546,-20 20-702,-32 30 209,-26 12-53,31-23 24,3 3 0,1 3-24,58-48-4,1 1 0,0-1 0,0 1 0,0 0 0,0 0 0,1 0 0,-1 0 0,1 1 0,0-1 0,0 0 0,1 1 0,-1 0 0,1-1 0,0 1 0,0 0 0,1 0 0,-1-1 0,1 1 0,0 0 0,1 4 4,0-5-13,0 0-1,0 0 1,0 0 0,1 0-1,0-1 1,0 1 0,0-1-1,0 1 1,0-1 0,0 1 0,1-1-1,0 0 1,0 0 0,0-1-1,0 1 1,0 0 0,2 0 13,15 12-38,1 0 1,8 2 37,-27-16 0,39 22 52,1-2 1,38 12-53,90 27-58,-106-39-200,-45-13-2674,-11 0-3212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9:42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0 180 8020,'0'0'405,"0"0"-266,0 0-350,22 10 222,0 0 32,1 0-1,-1-2 1,1-1 0,4 0-43,3-2 85,1-2 0,0-1 1,0-2-1,10-1-85,277-18 651,1-14-651,-163 16 93,1405-108 785,140 90-223,-1101 28-571,163 3-9,-720 4-162,147 4 181,-166-2-489,-1 1 1,1 1-1,-1 0 0,0 2 0,-1 1 1,6 3 394,-14 0-1568,-14-2-266,-17 8-2178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9:57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544 39 32,'0'0'5912,"0"0"-4485,0 0-525,-30-7 960,-99-21 166,120 27-1909,0 0 0,0 0 0,0 1 0,1 0 0,-1 0 0,0 1 0,0 0 1,0 1-1,1 0 0,-1 0 0,1 1 0,-1 0 0,1 1 0,0-1 0,0 2 0,1-1 0,-6 5-119,5-4 81,-13 7 146,1 2 0,0 0 0,1 1 0,1 1 0,-15 16-227,24-21 73,0-1-1,1 1 1,0 1 0,1 0-1,0 0 1,1 0 0,0 0-1,1 1 1,1 0-1,-1 0 1,1 3-73,1 2 23,0 0 0,1 1 1,1-1-1,0 0 0,2 1 0,0-1 0,1 0 1,0 0-1,2 0 0,0 0 0,1-1 0,1 1 1,3 4-24,10 17-7,3-2 1,0 0 0,9 7 6,83 105-15,-16-23 78,-88-112-55,0 1 0,0 0-1,-2 1 1,1 2-8,-5-10 1,-1 1-1,-1 0 1,1 0-1,-1 0 0,-1 0 1,0 0-1,0 0 1,0 6-1,-2-10-1,1-1 0,-1 1 0,0-1 1,-1 1-1,1 0 0,-1-1 1,0 0-1,0 1 0,0-1 0,0 0 1,-1 0-1,1 0 0,-1-1 0,0 1 1,-1 0-1,1-1 0,0 0 1,-1 0-1,0 0 0,0 0 0,0-1 1,0 0-1,-1 1 1,-11 6-3,-1-2 1,1 0-1,-1 0 1,0-2-1,-12 3 3,0-3-24,1 0 0,-1-2 0,1-1 0,-15-1 24,43-1-26,-1 0-1,0 0 1,0 0 0,1 0-1,-1 0 1,0 0 0,0 0-1,1 0 1,-1 0-1,0 0 1,1-1 0,-1 1-1,0 0 1,0 0-1,1-1 1,-1 1 0,0-1-1,1 1 1,-1 0 0,1-1-1,-1 1 1,1-1-1,-1 1 1,1-1 0,-1 1-1,1-1 1,-1 0-1,1 1 1,0-1 0,-1 0-1,1 1 1,0-1 0,-1 0-1,1 1 1,0-1-1,0 0 27,0-1-85,0 0 0,0 0 0,1 1 0,-1-1 0,0 0-1,1 0 1,0 0 0,-1 0 0,1 1 0,0-1-1,0 0 1,0 1 0,0-1 0,1-1 85,10-9-149,1 0 0,0 0 1,1 1-1,0 1 0,1 0 0,10-5 149,-20 12-41,35-21-747,1 2-1,1 2 1,36-12 788,-51 22-378,0 2 1,1 1-1,0 1 0,0 2 0,0 0 1,24 1 377,-52 3 0,0 0 10,0 0-1,1 0 1,-1 0 0,0 0 0,0 0 0,0 0 0,0 0 0,0 0 0,1 0 0,-1 0 0,0 0 0,0 0-1,0 0 1,0 1 0,0-1 0,1 0 0,-1 0 0,0 0 0,0 0 0,0 0 0,0 0 0,0 0 0,0 0 0,1 0-1,-1 1 1,0-1 0,0 0 0,0 0 0,0 0 0,0 0 0,0 0 0,0 0 0,0 1 0,0-1 0,0 0-1,0 0 1,0 0 0,0 0 0,0 1 0,0-1 0,0 0 0,0 0 0,0 0 0,0 0 0,0 0 0,0 1-1,0-1 1,0 0 0,0 0-10,1 53 3497,-2-37-3012,2 1 1,-1-1 0,2 0 0,1 5-486,-2-16 42,1 1 1,0-1-1,-1 1 1,2-1-1,-1 0 1,1 0-1,-1 0 1,2 0-1,-1 0 1,0-1-1,1 1 1,0-1-1,0 0 1,3 2-43,2 1-3,1 0 0,0-1-1,0 0 1,1-1 0,0 0 0,0 0 0,0-2 0,0 1-1,1-1 1,0-1 0,-1 0 0,1-1 0,0 0 0,0 0-1,-1-2 1,1 1 0,0-2 0,0 1 0,-1-1 0,1-1-1,5-2 4,-2 0-146,1 0-1,-2-1 0,1 0 0,0-2 0,-1 1 0,-1-2 0,1 0 0,-2 0 0,1-1 0,-1-1 0,-1 0 0,0-1 0,0 0 1,-1 0-1,5-10 147,-11 16-54,-1-1 0,1 0 0,-1 1 1,-1-1-1,0 0 0,1-3 54,-2 8 14,-1-1 0,1 1 0,-1 0 0,0 0 0,0 0 0,1 0 0,-2 0 0,1 0 0,0-1 0,0 1 0,0 0 0,-1 0 0,0 0 0,1 0 0,-1 0 0,0 0 0,0 0 0,0 0 1,0 0-1,0 0 0,0 1 0,-1-1 0,0-1-14,-3 0 111,0-1 0,-1 1 1,1 1-1,0-1 1,-1 1-1,0 0 0,1 0 1,-1 1-1,0 0 1,0 0-1,0 0 1,-2 0-112,-22 0 1643,-30 1-1643,29 0 427,21 0-338,0 0 0,1 0 1,-1 1-1,0 0 0,1 0 1,-1 1-1,1 0 0,0 1 1,0 0-1,-2 2-89,10-5-3,0 0-1,1 0 0,-1 1 0,0-1 1,1 0-1,-1 1 0,0-1 1,1 1-1,-1-1 0,0 1 1,1-1-1,-1 1 0,1-1 0,-1 1 1,1 0-1,-1-1 0,1 1 1,0 0-1,-1-1 0,1 1 4,9 5-249,25-4-522,-23-2 277,1-1 0,-1 0 0,1-1 0,-1 0 0,1-1 0,-1 0-1,0-1 1,0 0 0,7-4 494,22-20-4797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00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8116,'0'0'2113,"0"0"-1105,0 0-736,0 0 96,0 0 657,0 0-577,0 0-288,0 126-128,0-64 0,0-6-16,0-2 16,0-5-32,2 0-1440,3-37-3090,-2-6-3074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9:57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22 197 8964,'0'-25'1726,"-2"-79"-443,-5 59-190,7 44-978,-1-1-1,1 1 0,-1-1 1,1 1-1,-1 0 1,0-1-1,1 1 1,-1 0-1,0 0 1,0 0-1,0-1 0,0 1 1,0 0-1,0 0 1,-1 0-115,20 0 674,-15 1-652,1-1-1,-1 1 1,0 0 0,0 0 0,0 0-1,0 0 1,0 0 0,0 0-1,3 2-20,-5 2-21,-1-4 75,0 0 0,0 1 1,0-1-1,0 0 0,0 0 1,0 0-1,0 1 0,0-1 1,0 0-1,0 0 1,0 1-1,0-1 0,0 0 1,0 0-1,0 1 0,0-1 1,0 0-1,0 0 0,0 0 1,0 1-1,0-1 0,0 0 1,0 0-1,0 0 1,1 1-1,-1-1 0,0 0 1,0 0-1,0 0 0,0 0 1,1 1-1,-1-1 0,0 0 1,0 0-1,0 0 0,0 0 1,1 0-1,-1 1-55,19 9-1505,-15-7 657,1 0 1,0 0 0,-1 0-1,0 0 1,0 0-1,1 2 848,8 10-6088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9:58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185 976 11237,'0'0'1526,"0"0"-1166,0 0-221,19-27-120,5-6-17,17-26 17,32-60-19,-58 91-233,-1 0 0,-2-1 1,0-1-1,-2 1 0,-2-2 0,-1 1 0,-1-1 0,-1 0 1,-2-1-1,-1 1 0,-1-5 233,-1 7-177,-1 0 1,-1 0-1,-1 0 0,-2 0 1,-1 1-1,-4-13 177,7 32 112,0 0 0,-1 0 0,0 0 0,-1 1 0,1 0 0,-1 0 0,-1 0 0,0 1 0,0 0 0,0 0 0,-1 0 0,0 1 0,0 0 0,0 0-1,-1 0 1,0 1 0,0 1 0,-1-1 0,1 1 0,-1 1 0,-8-3-112,2 3 523,0 0-1,-1 1 1,0 0 0,1 1-1,-15 2-522,16-1 255,10 0-212,0 0-1,0 1 0,0 0 1,0 0-1,0 0 0,0 0 1,0 1-1,0-1 1,1 1-1,-1 0 0,1 0 1,-1 1-1,1-1 0,0 1 1,0-1-1,0 1 1,0 0-1,0 0 0,0 1 1,1-1-1,0 0 1,-2 4-43,-3 6 66,0 0 1,1 0 0,1 1 0,0 0 0,1 0 0,0 1-67,-4 21 48,2 1 0,1 0 0,1 19-48,3 115 146,1-97-97,2-24-12,2 1 1,2 0-1,2-1 0,9 27-37,6 5 51,3-1 0,14 23-51,-31-82-15,1 1 0,1-1 1,1-1-1,1 0 0,1-1 1,1 0-1,13 14 15,-21-27-19,0 0 0,0-1 0,1 0 0,-1 0 0,1-1 0,1 0 0,-1 0 0,1-1 0,-1 0 0,1-1 0,0 0 0,1 0 0,-1-1 0,0 0 0,1 0 0,-1-1 0,1 0 0,-1-1 0,1 0 0,0-1 0,2 0 19,-1-2-181,0 1 0,0-1 1,0-1-1,-1 0 0,1-1 0,-1 0 0,0 0 0,0-1 0,6-5 181,17-14-693,-2-2 0,2-3 693,20-17-998,-41 36 728,-1 1-112,1 1 1,-1 0-1,2 0 0,-1 1 0,1 1 0,0 0 0,1 0 0,1 1 382,-14 6 20,-1 0 0,1-1 0,0 1-1,-1 0 1,1 0 0,0 0-1,-1 0 1,1 0 0,0 0-1,-1 0 1,1 0 0,0 0 0,0 0-1,-1 0 1,1 1 0,-1-1-1,1 0 1,0 0 0,-1 1-1,1-1 1,0 0 0,-1 1 0,1-1-1,-1 1 1,1-1 0,-1 1-1,1-1 1,-1 1 0,1-1-1,-1 1 1,0-1 0,1 1 0,-1 0-1,0-1 1,1 1 0,-1-1-1,0 1 1,0 0 0,0-1-1,1 1 1,-1 0-20,2 36 1229,-2-23-1129,1 0 127,2 15 570,-3-28-790,0 0-1,0-1 1,1 1 0,-1 0 0,0 0 0,1-1 0,-1 1-1,1 0 1,-1-1 0,1 1 0,-1-1 0,1 1 0,-1 0-1,1-1 1,0 1 0,-1-1 0,1 0 0,-1 1 0,1-1-1,0 1 1,0-1 0,-1 0 0,1 0 0,0 1 0,0-1-1,-1 0 1,1 0 0,0 0 0,0 0 0,0 0 0,-1 0-7,3 0-34,0 0 1,-1 0 0,1 0-1,0 0 1,-1 0-1,1-1 1,-1 1 0,1-1-1,0 0 1,-1 0 0,0 0-1,1 0 1,-1 0-1,2-2 34,-1 0 4,0 0 0,0-1 0,0 1 0,-1-1 1,1 1-1,-1-1 0,1-3-4,0 2-12,1-2 182,0-1 1,0 1-1,-1-1 1,0 0-1,-1 0 1,0 0-1,0 0 1,0 0-1,-1 0 1,-1 0-1,1-1-170,-2 9 425,1 0-398,-1 0 1,1 0-1,0 0 1,0 0 0,-1 0-1,1 0 1,0 0-1,-1 0 1,1 0-1,0 0 1,0 0-1,-1 0 1,1 0-1,0 0 1,0 0-1,-1 0 1,1 0-1,0 1 1,0-1 0,-1 0-1,1 0 1,0 0-1,0 0 1,0 0-1,-1 1 1,1-1-1,0 0 1,0 0-1,0 0 1,0 1-1,-1-1 1,1 0-1,0 0 1,0 1 0,0-1-1,0 0 1,0 1-28,-2 15 143,0 0 1,2 1 0,0-1 0,1 1-1,0-1 1,2 1 0,0-1-1,4 12-143,-5-22 11,0 1-1,1-1 0,0 0 1,0 0-1,1 0 0,0 0 1,0 0-1,0-1 0,1 0 1,3 3-11,-4-4-13,0-1 0,0-1 0,0 1 0,0 0 0,1-1 0,-1 0 0,1 0 0,-1-1 0,1 1 0,0-1 1,0 0-1,0 0 0,0 0 0,0-1 0,1 0 13,0 1-43,1-1 1,0 0 0,0-1 0,-1 0-1,1 0 1,0 0 0,-1-1-1,1 0 1,-1 0 0,2-1 42,1-2-81,0-1-1,0 1 1,-1-1 0,0-1 0,0 0 0,2-2 81,86-79-726,-94 86 720,7-2 63,-9 4 170,0 0 40,0 2-129,1 1-142,-1 1-1,0-1 1,1 0 0,-1 0-1,1 0 1,0 0-1,0 0 1,0 0-1,1 0 1,-1 0-1,1 0 1,-1-1-1,1 1 1,0-1-1,0 1 1,0-1 0,0 1-1,1-1 1,-1 0-1,1 0 1,-1 0-1,2 0 5,-2-1-274,1 0 0,-1 1-1,1-1 1,-1 0 0,1 0-1,0-1 1,0 1 0,-1-1-1,1 1 1,0-1 274,10 0-4615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9:5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10501,'0'0'2358,"0"0"-1320,0 0-419,0 0 448,0 34-149,0-7-764,5 341 535,12-128-320,-11-200-846,1 0 0,1 0 0,3-1 0,12 32 477,-22-69-291,-1-1 74,0 0 1,0 0-1,1 0 1,-1 0-1,0 0 0,1-1 1,-1 1-1,0 0 0,1 0 1,-1 0-1,1 0 0,-1-1 1,1 1-1,0 0 0,-1 0 1,1-1-1,0 1 0,0-1 1,-1 1-1,1 0 1,0-1-1,0 1 0,0-1 1,0 0-1,0 1 217,1-7-2414,-3-13 2477,-1 1 1,-1-1 0,0 1 0,-1-1-1,-1 1 1,-7-15-64,-9-18 3385,-20-36-3385,35 75 494,-21-35 1089,25 44-1313,0 0 1,0 0 0,-1 0-1,1 0 1,-1 1 0,0-1-1,0 1 1,1 0 0,-2 0-1,1 0 1,0 0 0,-3-1-271,3 2 523,456 1-2794,-441 0 2093,0 0 0,0 1-1,0 0 1,-1 1 0,1 1 0,6 1 178,-14-2-14,1-1 1,-2 1-1,1 0 1,0 0-1,0 0 1,-1 1-1,1 0 1,-1-1-1,1 1 1,-1 0-1,0 0 1,-1 1-1,1-1 1,0 1-1,-1-1 1,0 1-1,0 0 1,0 0-1,1 2 14,0 6 126,1 0 0,-2 0 0,0 1-1,0-1 1,-1 1 0,-1 0 0,0-1 0,-1 6-126,2 46 354,-1-63-449,0 0 1,0 1-1,0-1 1,0 0 0,1 0-1,-1 1 1,0-1-1,1 0 1,-1 0-1,1 0 1,-1 1-1,1-1 1,-1 0-1,1 0 1,0 0-1,-1 0 1,1 0-1,0 0 1,0 0-1,0-1 1,0 1 0,0 0-1,0 0 1,0-1-1,0 1 1,0 0-1,0-1 1,1 1-1,-1-1 1,0 0-1,0 1 1,0-1-1,1 0 1,-1 0-1,0 1 1,0-1-1,1 0 1,-1 0 0,1-1 94,7 1-5552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09:59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9412,'0'0'3426,"0"0"-2290,0 0-960,0 0-176,0 0 0,0 0-16,0 0-1488,80 108-3875,-63-95-703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00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10085,'0'0'2387,"0"0"-866,0 0-454,1 22-336,3 135-136,-4-150-592,0 1 0,1-1-1,0 0 1,0 1 0,1-1-1,0 0 1,0 0 0,0 0-1,1-1 1,0 1 0,0 0-1,1-1 1,0 0 0,0 0-1,0 0 1,1 0 0,0-1-1,0 0 1,0 0 0,1 0-1,0 0 1,0-1 0,0 0-1,0 0 1,1-1 0,-1 0-1,1 0 1,0 0 0,0-1-1,2 0-2,0 1-91,0-1 0,0 0 0,0 0 0,0-1 1,0-1-1,0 1 0,0-2 0,0 1 0,0-1 0,1 0 0,3-2 91,-9 2-42,-1 0 0,1-1 0,0 0 0,-1 1 0,1-1 0,-1-1 0,1 1 0,-1 0 0,0-1 0,0 0 0,0 1 0,0-1 0,-1 0 0,1-1 0,-1 1 0,0 0 0,1-1 0,-2 1 0,1-1 0,0 0 0,-1 1 0,0-1 1,1 0-1,-2 0 0,1 0 0,0-2 42,2-21 241,-2 0 0,-1 0 0,-3-25-241,1 43 156,1-1 1,-2 0-1,1 1 1,-1 0 0,-1 0-1,0 0 1,0 0-1,0 0 1,-1 1 0,-1 0-1,0 0 1,0 0-157,-3-4 354,-2 0 0,1 1 1,-2 0-1,1 1 0,-1 1 1,-1-1-1,-4-1-354,-3 3 472,20 8-473,0 0-1,0 0 1,0-1 0,0 1-1,0 0 1,-1 0-1,1 0 1,0-1 0,0 1-1,0 0 1,0 0 0,0-1-1,0 1 1,0 0-1,0 0 1,0-1 0,0 1-1,0 0 1,0 0 0,0-1-1,0 1 1,0 0-1,0 0 1,0-1 0,1 1-1,-1 0 1,0 0-1,0 0 1,0-1 0,0 1-1,0 0 1,1 0 0,-1 0-1,0-1 1,0 1-1,0 0 1,0 0 0,1 0-1,-1 0 1,0 0 0,0 0-1,1-1 1,-1 1-1,0 0 1,0 0 0,0 0-1,1 0 1,-1 0-1,0 0 1,0 0 0,1 0-1,-1 0 1,0 0 0,0 0-1,1 0 1,-1 0-1,0 0 1,1 0 1,16-3-16,2 1 0,-1 0-1,3 2 17,-14-1-5,1 1 0,-1 1 0,1-1 1,-1 1-1,1 1 0,-1-1 0,0 1 0,0 1 0,6 2 5,-1 3 22,-1 1 1,0 0-1,0 1 1,-1 0-1,0 1 1,-1 0-1,0 0 1,-1 1-1,0 0 0,1 5-22,0-2-35,0-1 0,1 0 0,0-1 0,1 0 0,0-1 0,1 0-1,10 7 36,-17-16-85,0 0 0,1 0 0,-1-1 0,1 1 0,0-1 0,0-1 0,-1 1 0,1-1 0,1 0 0,-1 0 0,0-1 0,0 0 0,0 0 0,0 0 0,1-1 85,1 0-160,0 0 0,0 0 0,0-1 0,0-1 0,0 1 0,0-1 0,-1-1 0,1 1-1,-1-1 1,5-3 160,15-15-619,-1 0-1,8-11 620,7-5-223,-40 36 221,1 0-1,0 0 0,0 0 0,0 1 0,0-1 1,0 1-1,1-1 0,-1 1 0,0 0 0,1 0 0,-1 0 1,1 0-1,-1 0 0,1 1 0,-1-1 0,1 1 1,-1 0-1,1 0 0,0-1 3,-2 2 6,-1 0-1,1 0 1,0 0-1,-1 0 1,1 0-1,0 1 1,-1-1-1,1 0 1,-1 0-1,0 0 1,1 0-1,-1 0 1,0 1-1,0-1 1,1 0-1,-1 0 1,0 1-1,0-1 1,-1 0-1,1 0 1,0 1-6,0 3 36,2 14-147,0 22 508,3 1 0,3 5-397,-6-36-350,0 0 1,1-1-1,1 1 1,0-1-1,0 0 1,1 0 0,0 0-1,1 0 1,0-1-1,4 4 350,-6-10-5266,-1-3-1607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00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12822,'0'0'2177,"0"0"-1345,0 0-352,0 0-271,0 0-209,0 0-1377,0 0-6275</inkml:trace>
  <inkml:trace contextRef="#ctx0" brushRef="#br0" timeOffset="1">105 301 15223,'0'0'2097,"0"0"-1105,0 0-832,0 0-160,0 0-2113,0 0-9812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01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29 10981,'0'0'1267,"0"0"-661,0 0-75,0 0-56,0 0 77,-11-3-75,-32-11-258,42 14-139,0 0-1,1 0 1,-1-1-1,0 1 0,0 0 1,0 0-1,1-1 1,-1 1-1,0-1 1,0 1-1,1 0 1,-1-1-1,0 1 0,1-1 1,-1 0-1,1 1 1,-1-1-1,1 1 1,-1-1-1,0 0-79,-8-2 1157,5 4-1144,1-1 1,0 1-1,0 0 1,0 0-1,0 0 1,0 1-1,0-1 1,0 1-1,0 0 1,0 0-1,1 0 1,-1 0-1,1 0 1,0 0-1,-1 1 1,1-1 0,0 1-1,0-1 1,0 2-14,-9 11 40,2 1 1,-8 15-41,13-24 51,-3 7-48,1 0 0,0 0 1,1 0-1,1 1 0,0 0 0,1-1 0,1 1 1,0 1-1,1-1 0,0 8-3,1-22-4,0 0 0,0 0 0,0 0 0,0 0-1,0 0 1,1 0 0,-1 0 0,0 1 0,0-1 0,1 0 0,-1 0 0,1 0-1,-1 0 1,1-1 0,-1 1 0,1 0 0,0 0 0,-1 0 0,1 0-1,0-1 1,0 1 0,0 0 0,-1 0 0,1-1 0,0 1 0,0-1 0,1 1 4,0 0-42,1 0 1,0-1 0,-1 1 0,1-1-1,0 0 1,-1 0 0,1 0 0,0 0-1,-1 0 1,1 0 0,2-1 41,2 0-147,0-1-1,0 0 1,0 0-1,0-1 1,0 0-1,0 0 1,-1-1-1,4-2 148,8-11-372,0 0 1,-1-2-1,-1 0 0,11-18 372,-26 36-4,4-4 15,-5 4 213,0 1 245,1 30 172,-2-13-499,1-1 0,1 1 0,1 0 0,3 14-142,-3-26-5,-1 1 1,1-1-1,0 0 0,1 0 1,-1 0-1,1 0 0,0 0 1,0 0-1,1-1 0,-1 0 0,1 0 1,0 0-1,0 0 0,0 0 1,1-1-1,3 3 5,2-1-197,0 0-1,0-1 1,0 0 0,1-1-1,0 0 1,0 0-1,0-1 1,0 0 0,0-1-1,0-1 1,5 0 197,-5 0-899,0 0 0,0-1 1,-1-1-1,1 0 0,-1 0 1,10-4 898,-18 6-335,0-1 0,-1 0 1,1 0-1,0 0 0,-1 0 1,1 0-1,-1 0 1,1 0-1,-1-1 0,1 1 1,-1 0-1,0-1 0,0 1 1,1-2 334,9-17-4389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01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40 6835,'0'0'1980,"0"0"-201,0 0 147,0 0-392,0 0-445,-10-7-70,-32-21-435,41 28-574,1-1-1,-1 1 0,0-1 0,0 1 1,1-1-1,-1 1 0,0 0 0,0 0 1,1-1-1,-1 1 0,0 0 0,0 0 0,0 0 1,0 0-1,1 0 0,-1 0 0,0 0 1,0 0-1,0 0 0,0 0 0,1 1 1,-1-1-1,0 0 0,0 0 0,1 1 1,-1-1-1,0 0 0,0 1 0,1-1 1,-1 1-1,0-1 0,1 1-9,-10 20 128,8-16-74,-2 9-6,0 0 0,1 0 0,1 1 0,0-1 0,1 0-1,1 1 1,1 9-48,-1-13 1,-1-6-3,1 0 0,0 0 0,0 0 0,1 0 0,-1 0 0,1 0 0,1 0 0,-1 0 1,0-1-1,1 1 0,0 0 0,0-1 0,1 1 0,-1-1 0,1 0 0,0 0 0,0 0 0,0 0 0,1 0 0,-1 0 0,1-1 0,0 0 0,0 0 0,0 0 0,0 0 0,5 1 2,2 1-289,1 0-1,0-1 1,1 0-1,-1-1 1,1 0-1,0-1 1,0-1-1,-1 0 0,1-1 1,0 0-1,0-1 1,0 0-1,0-1 1,-1-1-1,1 0 1,-1 0-1,4-3 290,-13 5-379,-1-1-1,0 1 1,1-1-1,-1 1 1,0-1-1,0 0 1,0 0-1,0 0 1,0 0-1,-1-1 1,1 1-1,0-2 380,16-26-6016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02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 7924,'0'0'4007,"0"0"-1820,0 0-674,0 0-366,-4 25-658,-10 113 348,4 60-837,10-137 104,-1 17-83,3-1-1,3 1 1,9 34-21,-4-51-1623,-7-21-3109,-3-40 4639,0 0 0,0 0 0,0 0 0,0 1 0,0-1 0,0 0 0,0 0 0,0 1 0,0-1 0,0 0 0,0 0 0,0 0 0,0 1 0,-1-1 0,1 0 0,0 0 0,0 0 0,0 1 0,0-1 0,0 0 0,0 0 0,0 0 0,-1 1 0,1-1 0,0 0 0,0 0 0,0 0 0,0 0 0,-1 0 0,1 0 0,0 1 0,0-1 0,0 0 1,-1 0-1,1 0 0,0 0 0,0 0 0,-1 0 0,1 0 0,0 0 0,0 0 0,0 0 0,-1 0 0,1 0 0,0 0 0,0 0 0,-1 0 93,-6 0-399,0 0 1,-1 0 0,1-1 0,-1 0-1,1 0 1,0-1 0,0 0-1,0 0 1,0-1 0,0 0-1,0 0 1,-3-3 398,-20-11 1181,2-2 0,-8-6-1181,-4-3 964,18 13-265,-4-4 1216,-1 1-1,-1 2 0,0 1 1,-1 1-1,-18-5-1914,44 16 871,17 3-952,600 0-317,-598 0 193,-4-1-4,-1 1 0,0 1 0,1 0 0,-1 0 0,4 2 209,-13-2-21,1-1 1,-1 1 0,1 0-1,-1 0 1,0 0-1,1 0 1,-1 1 0,0-1-1,0 0 1,0 1-1,0 0 1,0-1-1,0 1 1,-1 0 0,1 0-1,-1 0 1,1 0-1,-1 0 1,1 1 0,-1-1-1,0 0 1,0 0-1,0 1 1,-1-1 0,1 2 20,3 20 411,-2 0 1,0 0-1,-2 0 1,-2 23-412,0 9 408,2-54-443,0 0 0,0 0 0,0 0 0,0-1 0,0 1 0,0 0 0,1 0 1,-1-1-1,1 1 0,-1 0 0,1-1 0,0 1 0,-1 0 0,1-1 0,1 1 35,-1-1-153,0 0-1,0 0 1,0-1 0,0 1-1,0 0 1,0-1 0,1 1-1,-1-1 1,0 0 0,0 1-1,1-1 1,-1 0-1,0 0 1,0 0 0,1 0-1,-1 0 1,0 0 0,1 0 153,10 0-5888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02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8580,'0'0'3057,"0"0"-1760,0 0-1297,0 0 128,0 0-32,0 0-96,135 105-1537,-118-78-2593,-2-5-1328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01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9588,'0'0'993,"0"0"-513,0 0-384,0 0-96,0 114 0,0-76-112,0-26-2081,2-6-3009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03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11 165 7876,'0'0'3068,"0"0"-1059,-2 21-606,0 13-923,-2 14 1161,2 22-1641,2-68 3,0 0 1,0 0 0,1 0-1,-1 0 1,1 0-1,-1 0 1,1 0 0,0-1-1,0 1 1,0 0-1,0 0 1,0 0 0,0-1-1,0 1 1,1-1-1,-1 1 1,1-1 0,-1 1-1,1-1 1,-1 0-1,1 0 1,0 0 0,-1 0-1,1 0 1,0 0-1,0 0 1,0 0 0,0-1-1,0 1 1,0-1-1,0 1 1,2-1-4,9 2-37,1-1 0,-1 0 0,1 0 0,10-2 37,-6 0-82,-15 1-8,1 0 0,-1 0-1,0 0 1,0 0 0,0-1-1,0 1 1,0-1 0,0 0 0,0 0-1,0 0 1,0 0 0,0 0-1,-1-1 1,3-1 90,-3 1-28,0 0-1,0 0 1,-1 0 0,1 0 0,-1-1-1,0 1 1,1 0 0,-1-1 0,0 1-1,0-1 1,-1 1 0,1-1-1,-1 0 1,1 1 0,-1-1 0,0 0-1,0-1 29,3-29 279,-3 1-1,0-1 0,-3-8-278,2 36 161,-1 0 0,1 0 0,-1 0 0,0 0 0,0 0 0,-1 0 0,1 0 0,-1 1 0,0-1 0,-1 1 0,1 0 0,-1 0-161,0-1 222,0 0 1,0-1-1,1 1 0,-1-1 0,1 0 0,0 1 0,0-4-222,2 8 4,1 0 0,-1 0 0,1 0 0,-1 0-1,1 0 1,0 0 0,-1-1 0,1 1 0,0 0-1,0 0 1,0 0 0,0 0 0,0-1 0,0 1-1,0 0 1,0 0 0,0 0 0,1 0 0,-1 0 0,1-1-1,-1 1 1,0 0 0,1 0 0,0 0 0,-1 0-1,1 0 1,0 0 0,-1 0 0,1 1 0,0-1-1,0 0 1,0 0 0,0 0 0,-1 1 0,1-1-1,1 0-3,2 0-24,1 0 0,-1 0 0,1 0 0,0 0 0,-1 1 0,1 0 0,0 0 0,1 0 24,-1 0-25,-3 0 25,1 1 0,-1-1 0,0 1 0,0 0 0,0-1 0,0 1 0,0 0 0,0 0 0,0 0 0,0 0 0,-1 1 1,1-1-1,0 0 0,-1 1 0,1-1 0,-1 1 0,1 0 0,-1-1 0,0 1 0,1 0 0,-1 0 0,0 1 0,5 8 82,0 0 1,-1 0-1,2 8-82,-3-8 38,9 25 42,-4-11-243,0-1-1,5 6 164,-11-23-167,1-1 0,0 0 0,0 0 0,1 0-1,-1 0 1,1-1 0,0 1 0,1-1 0,-1 0 0,2 0 167,-3-3-156,1 1 0,-1-1 0,1-1 1,-1 1-1,1 0 0,-1-1 1,1 0-1,0 0 0,0-1 1,-1 1-1,1-1 0,0 0 1,0 0-1,0-1 0,0 1 1,3-2 155,1 0-462,-1 0 0,1-1 1,-1 1-1,1-2 0,-1 1 1,0-1-1,0-1 0,3-2 462,-4 3-215,0-1 0,0 1-1,0 1 1,1-1-1,0 1 1,0 1 0,0-1-1,1 1 216,-5 1 33,-1 0 0,0 1 0,1 0-1,-1-1 1,1 1 0,-1 0 0,1 1 0,-1-1-1,1 1 1,-1-1 0,0 1 0,1 0 0,-1 0-1,0 0 1,1 1 0,-1-1 0,0 1 0,0 0-1,0 0 1,1 1-33,1 3-57,0-1 0,1-1-1,-1 1 1,1-1-1,0 0 1,0 0 0,0 0-1,1-1 1,-1 0 0,1 0-1,0-1 1,0 0 0,0 0-1,0-1 1,0 1-1,0-2 1,1 1 0,2-1 57,-3 1-258,0-1 0,0 0 0,0 0-1,0 0 1,0-1 0,0 0 0,0-1 0,0 0 0,0 0 0,0 0 0,0-1 0,-1 0 0,1 0 0,-1 0 0,4-4 258,12-9 32,-1-2 1,-1 0 0,0-1 0,2-5-33,-16 18 160,0-2 1,0 1 0,-1-1 0,0 0 0,-1 0 0,1 0-1,-2 0 1,1-1 0,-1 0 0,0 0 0,-1 0-1,0 0 1,0 0 0,-1-1-161,-1 10 0,0-6 431,1 0 1,-1-1-1,-1 1 1,1 0-1,-1 0 1,0-1-1,-1-3-431,1 8 134,0 0-1,0 1 0,0-1 0,0 1 1,0-1-1,0 1 0,0-1 1,-1 1-1,1 0 0,0-1 0,-1 1 1,1 0-1,-1 0 0,1 0 1,-1 0-1,0 0 0,1 1 1,-1-1-1,0 0 0,0 1 0,1-1 1,-1 1-1,0 0 0,0 0 1,0-1-1,0 1 0,0 0 0,0 1-132,1-2 63,-1 1 1,1 0-1,-1 0 1,1 0 0,-1 0-1,1 0 1,-1 0 0,1 0-1,-1 1 1,1-1 0,-1 1-1,1-1 1,-1 1 0,1-1-1,-1 1 1,1 0 0,0 0-1,-1-1 1,1 1 0,0 0-1,-1 1-64,1 1 41,-1-1 1,1 1-1,0-1 0,0 1 0,1 0 0,-1-1 0,0 1 0,1 0 1,0-1-1,-1 1 0,1 0 0,0 0-41,-1 38 81,1-1-1,1 1 1,3-1-1,1 0 1,8 27-81,-2-19 25,-2 0 1,-2 1-1,-2 0 0,-2 13-25,-3-57 26,0-1 1,0 1-1,-1-1 0,1 0 0,-1 1 1,0-1-1,-1 0 0,1 1 0,0-1 1,-1 0-1,0 0 0,0 0 0,-1 0 0,1 0 1,-1-1-1,1 1 0,-4 1-26,1 0 32,0-1 0,0-1-1,0 1 1,-1-1 0,0 0 0,1 0-1,-1 0 1,0-1 0,-1 0 0,1 0-1,-6 0-31,-21 4-255,6-4-3553,3-2-5804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03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10837,'0'0'1168,"0"0"-815,194 0-353,5-2 832,45-1 369,42 3-33,37 0-352,23 0-303,5 16-49,-23 0-448,-45 4 16,-54 0 64,-60 5-96,-47 6-256,-50 9-1585,-74-22-1873,-41-2-5970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27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7764,'0'0'701,"0"0"1113,0 0-112,0 0-325,0 0-443,-14 19-566,14-19-368,-5 8 13,-1-1-1,1 1 1,1 0-1,0 0 1,0 1-1,0-1 1,1 1-1,0 0 1,1 0-1,-1 6-12,3-10 8,0 0-1,1 1 0,-1-1 0,1 0 0,0 0 1,1 0-1,-1 0 0,1 0 0,0 0 0,1 2-7,34 53 137,32 34 80,4-3 1,4-3 0,3-3 0,5-4-1,2-4 1,5-4 0,24 12-218,0-8 56,3-5 0,3-6-1,3-5 1,3-5 0,128 37-56,-176-74-27,-55-14-1138,0 1 1,13 5 1164,-36-10-1683,-7-1 971,-8-1-951,1 0 1,-1-1 0,0 0 0,1-1 1662,-32-8-5397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27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1520 4338,'0'0'4570,"0"0"-2310,0 0-1329,-9-19-707,9 19-224,-5-9 18,1 1 0,1-1 0,-1 0 0,2 0 0,-1 0 0,1 0 1,0-1-1,1 1 0,0-6-18,2 6 59,2-1 0,-1 1 0,1 0-1,0 1 1,1-1 0,0 1 0,0-1 0,1 1 0,0 0 0,1 1 0,4-7-59,55-71 531,3 3 1,50-43-532,165-145 476,-164 159-372,326-286 86,-337 302-109,-91 80-287,-1-2 0,-1 0 1,-1-1-1,8-12 206,-21 29-274,0-1 0,0 1 0,-1 0-1,1 0 1,-1 0 0,1 0 0,-1-1-1,1 1 1,-1 0 0,0 0 0,1-1 0,-1 1-1,0 0 1,0-1 274,0-13-7201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44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9 155 1072,'0'0'6486,"0"0"-3943,0 0-1276,0 0-528,0 0-334,-4 0-247,-1 0 45,15 0-10,33 0 265,9-2 99,0-2 0,0-2 0,18-6-557,154-41 971,4 0-386,-175 43-415,0 3 0,0 2 0,19 2-170,-69 3-6,0 0-1,0 0 1,0 0-1,-1 1 1,1-1-1,0 1 1,0-1-1,-1 1 1,1 0-1,0 0 1,-1 0-1,1 1 7,-2-1-156,0 0-1,0 0 1,0 0-1,0 0 1,1 0 0,-2 1-1,1-1 1,0 0-1,0 1 1,0-1-1,0 1 1,-1-1-1,1 1 1,-1-1-1,1 1 1,-1-1-1,0 1 1,1 0 156,0 16-5947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0:58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1 464,'0'0'368,"0"0"-152,0 0-111,-8 13-1,-21 40-144,28-53 37,1 1 1,-1 0 0,1 0-1,0 0 1,0 0 0,-1-1 0,1 1-1,0 0 1,0 0 0,0 0-1,0 0 1,0 0 0,0 0 0,0 0-1,0 0 1,0-1 0,0 1-1,1 0 1,-1 0 0,0 0 0,1 0-1,-1 0 1,1-1 0,-1 1-1,0 0 1,1 0 0,0-1 0,-1 1-1,1 0 1,-1-1 0,1 1-1,0 0 3,23 9-8,-19-9 4,18 5 601,1-2 0,0 0 0,0-2 0,0 0 0,1-2 0,-1-1 0,7-1-597,0 0-28,107-8 2441,88-21-2413,27-4 1322,178 12 227,1 22-96,-223 2-562,19 2 284,114 20-1175,-229-9 186,-2 4 1,0 6-1,-1 4 1,1 6-187,-74-19 136,-27-11-34,0 0 1,0 0-1,1-1 1,-1 0-1,1 0 1,0-2 0,5 1-103,-15-2 317,-1 0 243,0 0 59,0 0-168,0 0-112,0 0-150,0 0-7,0 0-30,0 0-102,1 2-49,0 0-1,0 0 1,0-1-1,0 1 0,0-1 1,0 1-1,1-1 0,-1 0 1,1 1-1,-1-1 0,1 0 1,0 0-1,-1 0 0,1 0 1,1 1-1,28 13 43,-30-15-263,4 1 840,4-3-3408,-7 2 2098,1-1 109,0 0 1,-1 1 0,1-1 0,-1 0-1,1 0 1,-1-1 0,1 1 0,-1-1 0,0 1-1,1-1 1,0 0 580,9-13-5818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02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1 192,'0'0'518,"0"0"-313,0 0-133,0 0 1246,0 0 3914,9 11-3658,-9-11-1574,3 5-10,1-1 0,0 1 0,0-1 1,0 1-1,1-1 0,0 0 0,0-1 1,0 1-1,4 1 10,-1-2-6,1-1 1,0 0 0,0 0-1,0-1 1,0 0 0,0-1-1,0 0 1,7-1 5,276-15 152,10 0 168,1554 62 2140,-1178 28-630,-531-56-920,-123-9 2441,-23-8-3710,0 0 0,0-1 0,0 1 0,-1 0 0,1-1 0,0 1 0,-1 0 0,1 0 0,0 0 0,-1 0 0,1 0 0,-1 0 0,1 0 0,-1 0 0,0 0 0,1 0 0,-1 0 0,0 0 0,0 0 0,1 0-1,-1 1 360,0 8-10399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05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0 112,'0'0'91,"0"0"1472,0 0 4229,38 12-4530,27 9-1297,56 8 35,-72-22 35,0-3 0,0-1-1,7-3-34,731-18 1449,149-14-291,3 26-809,-304 24 597,-454-11-368,-86 2 748,-94-9-921,-1 0 30,0 0-96,0 0-67,0 0 107,0 0-112,0 0 45,0 0 69,0 0-143,0 0-41,0 0-47,0 0-76,0 0 4,0 0-28,0 0 17,0 0-19,0 0-24,0 0 16,0 0 43,0 0-19,0 0-75,0 0 19,0 0 88,0 0-45,0 0 21,0 0-11,0 0 49,0 0-38,0 0 5,0 0-42,0 0-38,0 0 27,0 0 40,0 0-61,0 0-27,0 0-11,0 0 72,0 0-10,0 0-32,0 0 37,0 0-46,0 0 12,0 0 45,0 0-67,0 0 7,0 0 68,0 0-32,0 0-40,0 0 15,0 0 54,0 0-16,0 0-72,0 0 30,0 0 92,0 0-60,0 0-49,0 0 67,0 0-45,0 0-33,0 0 36,0 0 60,0 0-60,0 0-36,0 0 33,0 0 53,0 0-51,0 0-26,0 0 16,0 0 55,0 0-58,0 0-2,0 0 76,0 0-76,0 0 4,0 0 70,0 0-66,0 0-62,0 0-51,0 0-429,0 0-710,0 0-787,0 0-627,0 1-1483,0 2-2655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05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6451,'45'4'157,"604"54"1324,-84-30 1582,193-29-3063,-467-10 543,168-2 365,-386 11-765,57 2 113,-111 1-215,1 1 1,-1 1-1,0 1 0,0 0 1,6 4-42,-18-6 41,0 1 0,0-1 0,0 2-1,0-1 1,0 1-41,-6-3-25,1 0 0,-1 0-1,0 1 1,1-1-1,-1 0 1,0 0-1,0 1 1,0-1 0,0 0-1,0 1 1,0-1-1,0 1 1,-1 0-1,1-1 1,-1 1-1,1-1 1,-1 1 0,1 0-1,-1-1 1,0 1-1,0 0 1,0 0 25,-2 7-2524,-11-1-2636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10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23 128,'0'0'1828,"0"0"4001,33 0-4431,405 0-838,1224 13 3151,-1614-13-3701,529-9 815,67 0 1924,-552 9-1125,-92 0-1243,0 0-20,0 0-180,0 0-61,0 0 29,0 0-90,0 0 2,0 0 129,0 0 39,0 0-109,0 0-16,0 0-53,0 0-8,0 0-22,0 0-45,0 0 45,0 0 54,0 0-75,0 0-34,0-2 31,0 2 35,0 0 13,0 0-47,0 0-17,0 0 8,0 0 57,0 0-46,0 0-3,0 0 48,0 0-18,-8-5-5360,-4 1 1590,-3-3-777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01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8020,'0'0'992,"0"0"-720,0 0-96,-40 157 80,38-110 193,-1-3-257,3 3-192,0-4 48,0-3-48,0-2-80,5 0-176,0 3-385,-5-32-1376,0 2-3633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11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221 147 800,'-26'11'4864,"-150"58"1427,174-69-6274,1 0 0,0 1 1,0-1-1,0 1 0,0-1 0,0 1 1,0-1-1,0 1 0,0 0 1,0-1-1,0 1 0,0 0 0,0 0 1,0 0-1,0 0 0,1 0 1,-1 0-18,1-1 0,0 1 0,0-1 0,0 1 0,0-1 0,0 1 0,0-1 0,0 1 1,0-1-1,0 1 0,0-1 0,0 1 0,0-1 0,0 1 0,1-1 0,-1 0 1,0 1-1,0-1 0,1 1 0,-1-1 0,0 0 0,1 1 0,-1-1 0,0 0 1,1 1-1,-1-1 0,0 0 0,1 0 0,-1 1 0,6 2-32,0 1 1,0-1-1,0 0 0,1-1 1,2 1 31,43 14 67,2-2 0,0-3 1,1-2-1,0-3 1,1-2-68,292 6 930,-202-12-221,6-6-709,46-16 615,6-9-615,200-46 405,-148 26-112,459-61 34,-480 89-121,0 11 0,22 10-206,-225 5 101,-1 1-1,1 1 1,-1 1-1,-1 2 1,12 4-101,13 8 507,-1 3 1,20 11-508,-64-28 129,-6-3-8,0 0-1,0 0 1,0 0 0,0-1-1,1 1 1,-1-1-1,0 0 1,1 0-121,-4-1 224,-1 0-99,0 0-55,0 0 55,5-9-600,-5-4-2547,0-5-2386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14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11237,'41'0'-173,"-21"0"157,585-6 1072,1089-5 1780,-1292 21-2685,-1 17 0,379 78-151,-658-82 4,-2 5 1,-1 5 0,-2 5-1,110 53-4,-203-80-1379,-20-9-2577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20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48 192,'0'0'11629,"26"-4"-9433,115-16-2305,20 5 109,126 6 166,-1 13 1,195 30-167,-160 2 180,288 30 35,2-30 30,113-34 4,-694-2-238,0 2 1,0 1-1,27 5-11,-54-7-108,0 0-1,-1-1 1,1 1-1,0 0 1,0 0-1,0 1 1,-1-1 0,1 1-1,0-1 1,-1 1-1,1 0 1,-1 0-1,0 0 1,0 0-1,0 0 1,0 0-1,0 1 1,0-1-1,0 2 109,0 0-427,0 1-1,-1-1 0,0 1 0,0 0 0,0-1 1,0 1-1,-1 0 0,1 0 0,-1-1 0,-1 2 428,1 13-5447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4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67 106 9588,'0'0'929,"0"0"-454,-6 25-371,4-14-99,-7 24 15,3 0 0,0 0 0,3 1 0,0 9-20,-3 62 59,-7 20-59,0-2-32,16-196-2283,-3-3 2315,-2 12 30,4 0 0,1 0 0,9-36-30,-4 59 14,2 0 1,4-8-15,-11 38 35,1-1 1,0 0 0,0 1-1,1 0 1,1 0 0,-1 0 0,1 1-1,1 0 1,-1 0 0,2 0-1,-1 0-35,-1 5 35,0-1 0,0 1-1,0 0 1,0 0 0,0 1-1,0 0 1,1 0 0,-1 0-1,1 1 1,0 0 0,-1 0-1,1 1 1,0 0 0,-1 0 0,1 1-1,0-1 1,-1 1 0,1 1-1,0-1 1,-1 1 0,0 0-1,6 3-34,-5 1 93,0 0-1,0 0 0,0 0 0,-1 1 0,0 0 1,-1 0-1,0 1 0,0-1 0,0 1 1,-1 0-1,0 0 0,-1 1 0,0-1-92,6 16 193,-2-1-1,0 1 1,-2 0-1,1 8-192,-1 2 65,-2 0 0,-1 0 1,-2 0-1,-1 0 0,-5 21-65,3-44 14,0 1 0,-1 0 1,-1-1-1,0 1 1,0-1-1,-1 0 0,0-1 1,-1 0-1,-1 0 0,1 0 1,-1-1-1,-1 0 1,0 0-1,-7 4-14,-1 2 22,-2-2 1,0 0-1,0-1 0,-1-1 1,0 0-1,-1-2 0,-11 4-22,21-10-34,0 1-1,1-1 0,-1-1 0,-1 0 1,1-1-1,-11 1 35,47-20-4002,8 2 2507,1 1 0,12-3 1495,-3 4-2113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46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44 5987,'0'0'2542,"0"0"-728,0 0-90,-25 3-401,-81 9-338,98-11-899,0 0-1,0 1 1,0 0 0,0 1 0,1 0 0,-1 0 0,1 0 0,0 1 0,0 0 0,0 1 0,1-1 0,-1 1 0,1 0 0,0 1 0,1 0 0,-1 0-1,1 0 1,0 0 0,-2 4-86,6-8-7,0 0-1,0-1 0,0 1 0,0 0 0,1-1 1,-1 1-1,0 0 0,1 0 0,-1 0 0,1 0 1,0 0-1,-1 0 0,1-1 0,0 1 0,0 0 1,0 0-1,1 0 0,-1 0 0,0 0 1,1 0-1,-1 0 0,1 0 0,0-1 0,0 1 1,0 1 7,0-2-33,1 1 1,0 0 0,0-1 0,-1 1 0,1-1 0,0 0-1,1 1 1,-1-1 0,0 0 0,0 0 0,0-1 0,1 1 0,-1 0-1,0-1 1,1 1 0,-1-1 0,0 0 0,1 0 0,0 0 32,17 1-525,1-2 0,-1 0 1,0-1-1,0-2 1,-1 0-1,1 0 1,-1-2-1,5-2 525,-5 0-521,-13 6 438,0-1 1,0 1-1,0 1 1,1-1-1,-1 1 0,0 0 1,1 0-1,-1 1 0,3 0 83,0 13 1032,-7-8-844,1 0-161,0 0 0,0 0 1,0 0-1,1-1 0,0 0 1,0 0-1,0 0 1,0 0-1,1 0 0,-1-1 1,1 0-1,0 0 0,0 0 1,0-1-1,1 1 0,-1-1 1,5 1-28,7 0-75,0 0 0,-1-1 0,1-1 0,1 0 0,5-1 75,-16 0-131,1-1 0,0 1 0,0-1 0,-1-1 0,1 1 0,-1-1 0,1-1-1,-1 1 1,0-1 0,0-1 0,0 1 0,0-1 0,-1 0 0,0-1-1,1 0 1,-2 1 0,1-2 0,0 1 0,-1-1 0,1-2 131,-2-7 1638,-4 11-105,0 8 536,0 3-2097,1-1 1,0 1-1,1 0 1,0-1-1,0 1 1,0-1-1,0 0 1,1 0-1,0 0 1,1 0-1,-1 0 0,4 4 28,-4-6-189,0-1 0,-1 1 0,1-1 0,1 0 0,-1 0 0,0 0 0,1 0 0,0 0 0,-1-1 0,1 1 0,0-1 0,0 0 0,0 0 0,1-1 0,-1 1 0,0-1 0,1 0-1,-1 0 1,1-1 0,-1 1 189,-3-1-43,0-1-1,0 1 1,0 0-1,0-1 1,0 1-1,-1-1 1,1 1-1,0-1 0,0 1 1,-1-1-1,1 1 1,0-1-1,-1 0 1,1 1-1,0-1 1,-1 0-1,1 0 1,-1 0-1,1 1 1,-1-1-1,0 0 0,1 0 1,-1 0-1,0 0 1,0 0-1,1 0 1,-1 1-1,0-2 44,5-32 110,-4 25-177,4-56 148,-4 42 438,1 0 0,1 0 0,4-12-519,-6 31 40,0 0 0,1 1-1,-1-1 1,1 1 0,0-1 0,0 1 0,0 0 0,1 0-1,-1 0 1,1 0 0,0 0 0,0 1 0,0-1 0,0 1-1,0-1 1,0 1 0,1 0 0,-1 1 0,1-1 0,-1 1-1,1-1 1,0 1 0,-1 0 0,1 0 0,0 1-40,15-4-439,-1 2 1,1 1-1,0 0 1,14 2 438,-10-1-1742,-22 0-3791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49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10629,'0'0'1601,"0"0"-1164,0 0-199,0 0 458,0 0-165,2-4-384,5-14-105,-7 18-41,0 0 0,0-1 1,0 1-1,0 0 0,0 0 0,0 0 0,0-1 0,0 1 0,0 0 0,0 0 1,0 0-1,1 0 0,-1-1 0,0 1 0,0 0 0,0 0 0,0 0 0,0 0 1,0-1-1,0 1 0,1 0 0,-1 0 0,0 0 0,0 0 0,0 0 0,0 0 1,1-1-1,-1 1 0,0 0 0,0 0 0,0 0 0,1 0 0,-1 0 1,0 0-1,0 0 0,0 0 0,1 0 0,-1 0 0,0 0 0,0 0 0,0 0 1,1 0-1,-1 0 0,0 0 0,0 0 0,0 0 0,1 0 0,-1 0 0,0 1 1,0-1-1,0 0 0,0 0 0,1 0 0,-1 0 0,0 0 0,0 0 0,0 1 1,0-1-1,0 0 0,1 0 0,-1 0 0,0 0 0,0 1 0,0-1-1,5 12 136,9 65 69,-11-54-248,1 0-1,1 0 0,1 0 1,1-1-1,6 11 44,2-59 248,-9 17-256,1-1 0,-1 1 0,-1-2 0,3-6 8,-8 14 29,0 2 14,0 0-14,0 1 38,0 0-1,0 0 0,0 0 0,0 0 1,0-1-1,0 1 0,0 0 0,0 0 0,0 0 1,0 0-1,0-1 0,0 1 0,0 0 0,0 0 1,0 0-1,0-1 0,0 1 0,0 0 1,0 0-1,0 0 0,0 0 0,0-1 0,0 1 1,0 0-1,0 0 0,1 0 0,-1 0 0,0 0 1,0-1-1,0 1 0,0 0 0,0 0 1,0 0-1,1 0 0,-1 0 0,0 0 0,0 0 1,0 0-1,0-1 0,1 1 0,-1 0 0,0 0 1,0 0-1,0 0-66,2 0 79,-2-3-3328,0 2-3292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50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9845,'0'0'573,"0"0"-287,0 0 362,0 0 1038,0 0-317,0 0-868,2 9-375,1 2-68,-1 1 0,-1-1 1,0 1-1,0-1 0,-1 1 1,-1-1-1,-1 8-58,-4 25 262,-7 18-262,5-25 45,-11 53 69,5 0 1,3 0 0,3 58-115,7-143-20,1 0 0,1 0 0,-1 0 0,1 0 0,0 0 0,0 0 0,0-1 0,1 1 0,0 0 1,0-1-1,0 2 20,0-4-180,-1 0 0,0 0 1,1-1-1,-1 1 0,1-1 1,-1 1-1,1-1 0,0 1 1,0-1-1,0 0 0,0 0 1,0 0-1,0 0 0,0 0 1,0 0-1,0-1 0,0 1 1,0-1-1,0 1 0,1-1 1,-1 0-1,0 0 0,2 0 180,-3 0-132,-1 0-1,0 1 0,0-1 0,1 0 1,-1 0-1,0 0 0,1 0 0,-1 0 1,0 0-1,1 0 0,-1 0 0,0-1 1,1 1-1,-1 0 0,0 0 0,1 0 1,-1 0-1,0 0 0,1 0 0,-1-1 1,0 1-1,0 0 0,1 0 0,-1 0 1,0-1-1,0 1 0,1 0 0,-1 0 1,0-1 132,1-14-6147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51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12902,'0'0'1505,"0"0"-1505,0 0-257,0 0 241,134-29 32,-32 42 32,7 3 17,-4 2-17,-8 4-96,-75-11-2818,-9 5-2448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51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21 10773,'0'0'1334,"0"0"-523,0 0-176,0 0 155,0 0-422,0 14-288,-1 21-27,-1 55 21,2-77-66,1 0 1,0-1 0,1 1 0,1-1 0,3 12-9,-6-22-43,1 0 0,-1 0 1,1-1-1,0 1 1,-1-1-1,1 1 0,0 0 1,0-1-1,0 0 0,0 1 1,0-1-1,0 1 1,0-1-1,1 0 0,-1 0 1,0 0-1,1 0 1,-1 0-1,1 0 0,-1 0 1,1 0-1,0-1 1,-1 1-1,1 0 0,0-1 1,-1 0-1,1 1 1,0-1-1,-1 0 0,1 0 1,0 0-1,1 0 43,-2 0-37,0 0 1,0-1-1,0 1 0,0-1 0,0 1 0,0-1 1,0 1-1,0-1 0,-1 1 0,1-1 0,0 0 1,0 0-1,0 1 0,-1-1 0,1 0 0,0 0 1,-1 0-1,1 0 0,-1 0 0,1 0 0,-1 0 1,0 0-1,1-1 37,10-29-51,-8 21 28,21-75 47,11-30 1563,-34 114-1564,-1 0-1,0 0 0,1 0 1,-1 0-1,0 0 1,1 0-1,0 0 0,-1 0 1,1 0-1,-1 0 1,1 1-1,0-1 0,0 0 1,0 0-1,-1 0 1,1 1-1,0-1 0,0 0 1,0 1-1,0-1 1,0 1-1,0 0 0,0-1 1,0 1-1,0 0 1,0-1-1,0 1 0,1 0 1,-1 0-1,0 0 1,0 0-1,0 0-22,1 0 10,-1 1 0,0-1 0,1 1 0,-1-1 0,1 1-1,-1 0 1,0-1 0,0 1 0,0 0 0,1 0 0,-1 0 0,0 0 0,0 0 0,0 0-1,0 0 1,0 1 0,-1-1 0,1 0 0,0 0 0,0 1 0,-1-1 0,1 1 0,-1-1-10,16 58 185,-14-47-171,1 0 0,0 0 0,1 0 0,0 0 0,1-1 0,0 0-1,6 9-13,-10-19-76,0 1 0,1 0 0,-1-1 0,0 1 0,1-1 0,-1 1-1,1-1 1,0 0 0,-1 1 0,1-1 0,0 0 0,0 0 0,-1 0-1,1-1 1,0 1 0,0 0 0,0-1 0,0 1 0,0-1 0,0 0-1,0 0 1,0 1 0,0-1 0,0 0 0,0-1 0,1 1 0,-1 0-1,0-1 1,0 1 0,0-1 0,-1 0 0,2 0 76,3-2-114,1 0-1,-1 0 1,0-1 0,-1 0-1,1-1 1,-1 1 0,0-1 0,3-3 114,1-2-2,0 1 1,1 0 0,0 1 0,0 0 0,9-4 1,-15 9 34,0 1 0,0 0 0,1 0 1,-1 1-1,1-1 0,-1 1 0,1 0 1,-1 0-1,1 1 0,0-1 0,-1 1 1,1 0-1,0 0 0,0 1 0,-1-1 1,1 1-1,2 1-34,-4-1 19,-1 0 1,0 0-1,0 1 1,0-1-1,0 1 1,0-1-1,0 1 1,-1-1-1,1 1 1,-1 0-1,1 0 1,-1 0 0,1 0-1,-1 0 1,0 0-1,0 0 1,0 1-1,0 1-19,15 49 55,-12-38 11,7 23-1451,1-1 1,8 13 1384,-12-35-3765,-2-11-2915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52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62 8180,'0'0'2425,"0"0"-747,0 0-296,0 0-371,0 0-435,-12 6-266,4-2-278,5-3-30,0 0 1,1 0-1,-1 0 0,0 0 0,1 1 1,-1-1-1,1 1 0,-1 0 1,1-1-1,0 1 0,0 0 0,0 1 1,0-1-1,0 0 0,0 0 0,1 1 1,-1-1-1,1 1 0,-1 0 0,1-1 1,0 1-1,0 0 0,0 0 0,1 0 1,-1-1-1,1 1 0,-1 1-2,1 11-8,0 0 0,1 1 0,1-1 1,0 0-1,1 0 8,-2-9-10,1-1 1,0 0-1,0 0 1,1 0-1,0 0 1,-1-1-1,1 1 1,1-1 0,-1 1-1,1-1 1,0 0-1,0 0 1,0-1-1,0 1 1,3 1 9,0-1-194,0 0 1,0-1 0,0 1-1,1-1 1,-1 0 0,1-1-1,5 1 194,-11-2-164,0-1 1,1 1-1,-1 0 0,0-1 0,0 0 1,1 0-1,-1 0 0,0 0 0,1 0 1,-1 0-1,0 0 0,1-1 0,-1 1 1,0-1-1,0 1 0,0-1 0,0 0 1,1 0-1,-1 0 0,0 0 0,0-1 1,-1 1-1,1 0 0,0-1 0,0 1 1,-1-1-1,1 0 0,1-1 164,-1-4-261,1 1 0,-1-1 0,0 0 0,0 0 0,-1 0 0,1 0 0,-2 0 0,1-4 261,-2-63-228,0 33 175,1 34 181,0 1 0,0-1 0,-1 0 0,0 0 0,-1 1-1,1-1 1,-1 1 0,-1-1 0,1 1 0,-1 0 0,0-1-128,0 3 498,0 0 1,0 0-1,0 0 0,0 0 0,-1 0 1,1 1-1,-1 0 0,0-1 0,0 1 1,-1 1-499,-2-2 1267,7 4-704,11 0-497,20 3-53,0 1-1,0 1 0,-1 2 0,17 6-12,2 0 10,-43-12-11,6 2-25,-2-1 1,1 2 0,0-1-1,-1 1 1,1 1 0,1 1 25,-10-4-4,1 0 1,-1-1-1,1 2 0,-1-1 1,0 0-1,1 0 1,-1 1-1,0-1 1,-1 1-1,1-1 1,0 1-1,-1 0 1,1 0-1,-1 0 1,0 0-1,0 0 1,0 0-1,-1 0 0,1 0 1,-1 0-1,1 0 1,-1 0-1,0 3 4,0-1 6,0 0-1,0 0 1,1 0-1,0 0 1,0 0-1,0 0 0,0 0 1,1 0-1,0-1 1,0 1-1,0-1 1,0 1-1,2 1-5,-2-4-73,0 1-1,1 0 1,-1-1-1,1 0 1,0 0-1,-1 1 1,1-2 0,0 1-1,0 0 1,0 0-1,0-1 1,1 0-1,-1 0 1,0 0 0,1 0-1,-1 0 1,0 0-1,1-1 1,-1 0-1,1 0 74,2 1-65,0-1 0,1 0-1,-1 0 1,0-1 0,1 0 0,-1 0-1,0 0 1,0-1 0,0 0-1,0 0 1,0-1 0,-1 1 0,1-1-1,-1 0 1,1-1 0,-1 0-1,0 1 1,0-1 0,2-4 65,-1 3-1,-4 3 0,0 0 1,-1 1-1,1-1 1,0 1-1,0-1 1,0 1 0,0 0-1,0 0 1,0 0-1,0 0 1,0 0-1,0 0 1,1 1-1,-1-1 1,1 1 0,-3 0-9,0 0 0,1 0 1,-1 1-1,0-1 1,1 0-1,-1 1 0,0-1 1,0 0-1,1 1 0,-1-1 1,0 0-1,0 1 0,1-1 1,-1 1-1,0-1 0,0 1 1,0-1-1,0 0 0,0 1 1,0-1-1,0 1 0,0-1 1,0 1-1,0-1 0,0 1 1,0-1 8,1 4-47,10 92-4390,-10-77-587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01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8612,'0'0'2049,"0"0"-1537,0 0-464,0 0 304,-5 157-112,5-106-80,0-4-160,0-7-272,0-31-4354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53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108 195 7043,'0'0'5000,"0"0"-3133,0 0-1064,0 0-24,0 0-112,4 30-301,1 27-311,-2 0 0,-2 0 0,-6 33-55,-9 70 149,-17 143-199,27-278-797,-1-1 0,-7 24 847,3-31-1342,9-17 1307,-1 0 0,1 0 0,0 0 0,0 1 1,0-1-1,-1 0 0,1 0 0,0 0 0,0 0 0,-1 0 1,1 1-1,0-1 0,0 0 0,-1 0 0,1 0 0,0 0 1,-1 0-1,1 0 0,0 0 0,0 0 0,-1 0 0,1 0 1,0 0-1,0 0 0,-1 0 0,1 0 0,0 0 0,-1 0 1,1 0-1,0-1 0,0 1 0,-1 0 35,0-1-74,0-1-1,-1 0 0,1 0 1,0 1-1,0-1 1,0 0-1,0 0 1,0 0-1,1 0 1,-1 0-1,0 0 1,1 0-1,0 0 1,-1-2 74,-7-51-553,2 0 0,2-46 553,7-117 17,-3 201-20,0 15 45,0 0 0,0 0 0,0 0 0,0 0 0,0 0 0,1 0 0,-1 0-1,1 0 1,-1 0 0,1 0 0,0 1 0,-1-1 0,1 0 0,0 0 0,0 1-1,0-1 1,1 0 0,-1 1 0,0-1 0,0 1 0,1-1 0,0 1-42,1-1 58,1 1 1,-1 0 0,1 0 0,0 0 0,0 0 0,-1 1 0,1-1 0,0 1-1,0 0 1,-1 0 0,2 0-59,10 0 193,1 1 0,0 1 0,-1 0 0,0 1-1,1 0 1,-1 1 0,7 4-193,13 3 58,0-1 1,0-2-1,1-1 0,0-2 1,0-1-1,0-2 0,14-2-58,-48 0 10,1 0 0,-1-1 0,0 1 0,1-1 0,-1 1 0,0-1 0,1 0 0,-1 0 0,0 0 0,0 0-1,0 0 1,0 0 0,0 0 0,0-1 0,0 1 0,0-1 0,0 0 0,-1 1 0,1-1 0,0 0 0,-1 0 0,0 0-1,1 0 1,-1 0 0,0 0 0,0-1 0,0 1 0,-1 0 0,1-1 0,0 1-10,2-11 108,0-1 1,-1 1-1,0-1 1,-2 1-1,1-2-108,0 0 94,2-191 692,-3 141-529,0 51-159,-1 0 0,0 0 0,-1 0-1,0 0 1,-2 1 0,1-1 0,-2 0-98,3 8 189,0 0 0,-1 0 0,0 0 0,0 0 0,-1 1 0,0-1 1,0 1-1,0 0 0,0 0 0,-1 0 0,0 1 0,0 0 1,0 0-1,-1 0 0,-4-2-189,10 5 9,-1 1 1,1 0-1,0 0 1,0-1-1,-1 1 0,1 0 1,0 0-1,-1 0 1,1 0-1,0 0 1,-1-1-1,1 1 0,0 0 1,-1 0-1,1 0 1,0 0-1,-1 0 1,1 0-1,0 0 1,-1 0-1,1 0 0,0 0 1,-1 0-1,1 0 1,0 1-1,-1-1 1,1 0-1,0 0 0,-1 0 1,1 0-1,0 1 1,-1-1-1,1 0 1,0 0-1,0 0 0,-1 1 1,1-1-1,0 0 1,0 0-1,0 1 1,-1-1-1,1 0 0,0 1 1,0-1-1,0 0 1,0 1-1,-1-1-9,-1 22-88,2-11 125,-22 590 219,22-581-380,0 1 0,2-1 0,0 0 0,1 0 0,1 0 0,1 0 0,7 17 124,-10-31-150,1 0 0,0 0 1,0 0-1,1-1 0,0 1 0,0-1 0,0 0 0,0 0 0,1 0 0,0 0 0,0-1 0,0 0 1,0 0-1,1 0 0,-1-1 0,1 0 0,0 0 0,0 0 0,0-1 0,1 0 0,-1 0 0,1-1 0,-1 1 1,1-2-1,5 2 150,96-2-394,-80-1 395,0 0 0,0 2 0,0 2 0,28 5-1,-53-8 5,1 1-1,-1-1 1,0 1-1,0 0 1,1 1-1,-1-1 1,0 0 0,0 1-1,0 0 1,-1 0-1,1 0 1,0 0-1,-1 0 1,1 0-1,-1 1 1,0-1 0,1 1-1,-1-1 1,0 1-1,-1 0 1,1 0-1,0 0 1,-1 0-1,0 0 1,0 1 0,0-1-1,0 0 1,0 0-1,-1 1 1,1-1-1,-1 0 1,0 1-1,0-1 1,0 4-5,0 11-292,0 22-2027,-1-38 2094,1-1 1,0 1-1,-1 0 0,0 0 1,1-1-1,-1 1 1,0 0-1,0-1 1,0 1-1,0-1 1,0 1-1,0-1 1,-1 0-1,1 1 1,0-1-1,-1 0 1,1 0-1,-1 0 1,1 0-1,-1 0 225,-26 13-7769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53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0 234 8020,'0'0'282,"34"-16"25,33-13 127,0 2 1,2 4-1,1 3 0,41-6-434,160-15 1238,70 9 845,43 13-2083,349 20 910,-290 23-730,-2 20 1,326 79-181,-644-98 61,-1 5 0,60 26-61,-176-54-257,24 8 516,-15-7-4356,-40-3-1201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03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8 8564,'0'0'1302,"-25"-1"104,-93-5 1598,213 10-2983,-1 5 0,11 5-21,120 12-1541,-98-21-1754,-71-5-2207,-56 0 2450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03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6179,'0'0'1310,"0"0"-982,0 0-219,0 0 273,24 7 143,77 23 118,-96-28-558,1 0-1,-1 0 1,0 1-1,-1 0 1,1 0-1,0 0 1,-1 1-1,0-1 1,0 1-1,0 0 1,0 0-1,-1 0 1,1 1-1,-1 0 1,0-1-1,0 1 1,1 5-85,0 0 108,-1-1 0,-1 1 0,1 0 0,-2 0 0,1 0 0,-1 0 0,-1 7-108,1-9 72,-1 0 0,0-1 0,0 1 0,-1 0 1,0 0-1,0-1 0,0 1 0,-1-1 0,-1 1 0,1-1 0,-1 0 0,0 0 0,-1 0 0,0 0 0,0 0 0,0-1 0,-1 0 0,-4 5-72,-24 23 115,-2-3 0,-1 0 0,-1-3 1,-1-1-1,-2-1 0,-11 3-115,42-24-2665,9-5-1684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04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1 754 7331,'0'0'1172,"0"0"-684,0 0-373,0 0-65,0 0-7,0 0-22,8-12 27,163-257 296,55-83-357,-209 328 10,1 1-1,0 1 0,7-5 4,-23 24-1,1 1 0,-1 0-1,0 0 1,1 0 0,-1 0-1,1 1 1,0-1 0,0 1-1,-1-1 1,1 1-1,0 0 1,0 0 0,0 0-1,0 0 1,0 1 0,1-1 1,-2 1 21,1 1 1,-1-1-1,1 0 1,-1 1-1,1-1 1,-1 1 0,0 0-1,1 0 1,-1 0-1,0 0 1,1 0-1,-1 0 1,0 1-1,0-1 1,0 1 0,0-1-22,7 9 219,-1-1 0,0 1 0,0 0 1,-1 1-1,-1-1 0,6 12-219,-12-22 7,57 111 440,-5 2-1,-6 2 1,21 81-447,-60-174-357,20 77-574,-24-83-809,-1-1 1,-1 1-1,0 5 1740,-1-12-5395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05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11477,'0'0'2337,"0"0"-1456,0 0-577,0 0-304,0 0-240,0 0 176,166-60 64,-14 42-16,15-5-96,-3 3-2546,-112 14-1279,-15-1-2066</inkml:trace>
  <inkml:trace contextRef="#ctx0" brushRef="#br0" timeOffset="1">1443 1 8372,'0'0'2625,"0"0"-2049,0 0-480,10 127 305,-25-73-33,5 0-80,3 2-256,2-7-16,2-9-32,1-6-720,-1-34-2226,-2 0-1456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05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46 180 448,'0'0'9957,"0"0"-7220,-45-121-1857,47 106-880,36-1 32,14 0 257,7 7-225,11 7 128,2 2-160,3 0-16,-1 16-32,-4 8 0,-8 5-1297,-15 7-800,-44-20-1248,-3 2-2546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05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10405,'0'0'1392,"0"0"-1184,-10 114-63,65-92 271,14-4 208,11-11-128,7-7-128,2 0-143,3 0-177,-7 0 80,-5 0-128,-16 0 0,-54 0-1681,-10 0-2433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12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0 112,'0'0'272,"0"0"-256,0 0-16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13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1570 3121,'0'0'1177,"0"0"72,0 0-62,0 0-24,0 0-213,-21 5-337,-59 15-391,80-20-221,0 0 0,0 0 1,0 0-1,0 0 0,0 0 1,0 0-1,0 0 1,0-1-1,0 1 0,0 0 1,0 0-1,0 0 0,0 0 1,0 0-1,0 0 0,0 0 1,0 0-1,0 0 0,0 0 1,-1 0-1,1 0 0,0 0 1,0 0-1,0 0 0,0 0 1,0-1-1,0 1 0,0 0 1,0 0-1,0 0 0,0 0 1,0 0-1,0 0 0,0 0 1,0 0-1,0 0 0,0 0 1,0 0-1,0 0 1,-1 0-1,1 0 0,0 0 1,0 0-1,0 0 0,0 0 1,0 0-1,0 0 0,0 0 1,0 0-1,0 0 0,0 0 1,0 0-1,0 0 0,0 0 1,0 0-1,-1 0 0,1 0 1,0 0-1,0 0 0,0 1 1,0-1-2,8-7 46,19-13 12,-21 15-39,55-39 53,814-602 779,-216 152-443,-566 428-817,186-127 634,-90 77-7881,-186 114 6780,-5 2 129,-13 0-288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04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8580,'0'0'1363,"0"0"-386,0 0-65,0 0 275,0 0-200,0 12-552,0 1669 387,-1-1893-604,16-630-884,-9 524 632,-6 150 28,10-37 6,-3 273-3,25 1417 313,-32-1498-563,-1 0-1,-1 0 1,-3-12 253,-2-11-188,-7-80-111,2-82 299,10-121 74,3 176-107,-1-547 19,0 670 15,1 8 10,-1-1 0,-1 0 0,0 1 0,0-1 0,-1 1 0,-3-10-11,-1 14 301,5 9-280,1-1 0,-1 0 0,1 1 0,-1-1 0,1 1 0,0-1 0,-1 1 0,1-1 0,0 1 1,-1-1-1,1 1 0,0-1 0,0 1 0,0-1 0,-1 1 0,1 0 0,0-1 0,0 1 1,0-1-1,0 1 0,0-1 0,0 1 0,0 0 0,0-1 0,0 1 0,0-1 0,1 1 1,-1 0-1,0-1 0,0 1-21,-2 292 344,5 331-187,7-388-111,29 149-46,-36-362 1,1 7-5,1-1-1,1 0 1,1 0 0,8 17 4,-15-45-10,0 0 0,0 0 0,1 0 0,-1 0 0,0 0 0,0-1 0,1 1 1,-1 0-1,1 0 0,-1 0 0,1-1 0,-1 1 0,1 0 0,0-1 0,-1 1 0,1 0 1,0-1-1,-1 1 0,1-1 0,0 1 0,0-1 0,-1 1 0,1-1 0,1 1 10,-1-10-507,-3-184-771,-12-38 1278,-23-175-1331,15-96 1331,22 177 771,0 323 224,0 8-296,-16 576 137,0 0-658,16-560-173,-1-10-9,1 1-1,0 0 1,1-1 0,1 1-1,0-1 1,2 8 4,-2-17-1,-1-1 1,0 1-1,1-1 0,-1 1 1,1-1-1,-1 0 1,1 0-1,0 0 0,1 1 1,-2-2-7,-1-1-1,1 1 1,-1-1-1,0 1 1,1-1-1,-1 0 1,1 1-1,-1-1 1,1 0-1,0 1 1,-1-1-1,1 0 1,-1 0-1,1 1 1,0-1-1,-1 0 1,1 0-1,-1 0 1,1 0-1,0 0 1,-1 0-1,1 0 0,0 0 1,-1 0-1,1 0 1,-1 0-1,1-1 1,0 1-1,-1 0 1,1 0-1,-1 0 1,1-1-1,-1 1 1,1 0-1,0-1 1,-1 1-1,1-1 1,-1 1-1,0 0 1,1-1-1,-1 1 1,1-1-1,-1 1 1,0-1 7,5-8-107,-2 1 0,1-1 0,-1 0 0,-1 0 0,0 0 0,0 0 0,-1 0 0,0-1 0,0-3 107,3-22-147,40-328-2125,-16-2 0,-16-104 2272,-12 468 63,1 0-1,-1 1 1,0-1-1,0 0 0,-1 0 1,1 0-1,0 0 1,0 0-1,0 0 1,-1 0-1,1 0 0,0 0 1,-1 0-1,1 1 1,-1-1-1,1 0 1,-1 0-1,1 0 0,-1 1 1,1-1-1,-2 0-62,2 0 73,-1 1 0,0 0 0,0 0 0,1 0 0,-1 0 0,0 0 0,1 0 0,-1 0 0,0 0 0,0 0-1,1 0 1,-1 0 0,0 0 0,1 0 0,-1 1 0,0-1 0,1 0 0,-1 0 0,0 1 0,1-1 0,-1 0-1,1 1 1,-1-1 0,0 1 0,1-1 0,-1 1-73,-1 2 105,-1-1-1,1 1 1,0-1-1,0 1 1,1 0 0,-1 0-1,0 0 1,1 0-1,0 0 1,-1 3-105,-9 26 239,2 0 0,0 0 0,-2 31-239,-7 106 72,13-118-18,-30 899 438,35-927-493,-2 52-12,1 9-673,4 32 686,0-105-1383,0-9-969,3-2-4835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13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7075,'0'0'16,"0"0"-16,142-36 0,-68 36 64,-1 0 16,-9 18 0,-4 16 224,-8 8-15,-15 14-49,-17 18-16,-20 22-96,0 21 96,-39 6-208,-11-5-16,22-84-384,1-12-5427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14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6883,'0'0'110,"0"0"130,0 0-107,0 0 150,25-3 112,377-10 1779,-102 22 190,230 40-2364,-418-35 15,313 31-1735,-405-44-2175,-19-1-2879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14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16 5218,'0'0'275,"22"-4"149,-10 1-279,-5 1-46,0 0 1,1 0-1,-1 1 0,0 0 0,1 1 1,-1-1-1,0 1 0,1 1 0,-1-1 1,0 1-1,1 1 0,-1-1 0,0 1 0,0 1 1,0-1-1,0 1 0,0 0 0,-1 1 1,6 3-100,3 4 146,-1 1-1,0 0 1,0 1 0,-2 1 0,0 0 0,0 0 0,-2 1 0,1 1 0,-2 0 0,0 0-1,-1 1 1,-1 0 0,0 0 0,-2 1 0,0 0 0,0 0 0,-2 0 0,0 0 0,-1 19-146,0-19 54,-1 0-1,-1 1 1,-1 0 0,0-1 0,-2 0 0,0 1 0,-1-1 0,-1 0 0,0-1 0,-1 1 0,-1-1 0,-1 0 0,-1-1 0,-3 5-54,-16 18-128,-3-1-1,-1-1 1,-2-2 0,-1-1 0,-2-2 0,-1-2 0,-1-1 0,-2-2 0,0-1 0,-2-3 0,-16 5 128,53-25-439,-1 0-1,0-1 1,0 0-1,0 0 1,0-1-1,0 0 1,-3 0 439,-35 0-5549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14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5410,'0'0'158,"9"29"47,-7-19-159,3 11 136,1-1 0,1 1 0,1-1 0,1-1 1,0 0-1,1 0 0,2 0 0,-1-2 1,2 1-1,12 12-182,33 25 980,2-2-1,24 13-979,137 92 1142,-54-40-481,-15-8-78,375 291 61,-468-348-819,2 7 175,25 24-5150,-82-81 886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15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5763,'0'0'216,"0"0"-67,0 0 233,22 6 551,-7-2-749,0 1 1,1 0-1,-2 1 0,1 1 0,2 2-184,-10-4 85,-1 0 0,1 0 1,-1 1-1,0 0 0,-1 0 1,1 1-1,-1-1 0,3 6-85,30 60 601,-25-44-342,22 41 723,-3 2-1,19 66-981,-42-108 90,-1 0 0,-2 1 0,-1-1 1,-1 1-1,-1 0 0,-2 0 0,-1 1 0,-4 28-90,3-54 11,0 1 1,0-1 0,0 0 0,-1 0-1,0 0 1,0 0 0,0 0 0,-1 0-1,0 0 1,1-1 0,-2 1-1,1-1 1,0 0 0,-1 0 0,-1 0-12,-1 1 19,0 0 0,-1 0 1,0-1-1,1 0 0,-2 0 1,1-1-1,0 0 1,-1 0-1,-4 1-19,-17 1 41,1 0-1,0-2 1,-1 0 0,1-2 0,-6-2-41,28 1 1,-12 0 0,0-1 1,1-1 0,-1-1 0,-6-2-2,15 3-267,1 0 1,0-1 0,0 0-1,0 0 1,1-1-1,-1 0 1,1 0 0,0-1-1,-6-5 267,9 1-2107,4 4-1065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3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0 450 384,'0'0'7798,"0"0"-5791,0 0-1847,0 0-110,0 0 111,25-29 44,-11 12-180,43-49 19,3 2-1,15-9-43,-39 39-23,64-53 2,-82 73 11,0 1-1,0 0 1,2 2 0,13-6 10,-29 15-10,1 0 0,0 0 0,0 1 0,0-1 1,0 1-1,1 0 0,-1 1 0,0-1 1,2 1 9,-6 0-1,-1 0 1,1 0 0,0 0 0,-1 0 0,1 1-1,-1-1 1,1 0 0,-1 0 0,1 0 0,0 0 0,-1 1-1,1-1 1,-1 0 0,1 1 0,-1-1 0,1 0 0,-1 1-1,1-1 1,-1 1 0,0-1 0,1 0 0,-1 1-1,0-1 1,1 1 0,-1-1 0,0 1 0,1 0 0,-1-1-1,0 1 1,0-1 0,0 1 0,0-1 0,2 24 49,-2-14-2,1 84 691,-4 0 0,-9 50-738,6-89 68,2 1 1,3 0-1,2 9-68,-1-61-104,0 1-1,1-1 1,-1 0 0,1 0 0,0 1-1,0-1 1,0 0 0,1 0-1,-1 0 1,1 0 0,0 0-1,0 0 1,0-1 0,1 1-1,-1-1 1,1 1 0,0-1 0,0 0-1,0 0 1,0 0 0,1-1-1,-1 1 1,1-1 0,0 0-1,-1 0 1,1 0 0,0 0-1,0-1 1,0 1 0,0-1 0,4 0 104,14 1-4133,-5-8-880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39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295 17 16,'0'0'5301,"0"0"-1657,0 0-1888,0 0-486,-26-4-27,26 4-1243,-36-6 572,0 2 1,-1 2-573,32 2 49,1 0-1,-1 0 1,1 1 0,-1-1 0,0 1 0,1 0 0,0 1 0,-1-1 0,1 1 0,0 0 0,0 0 0,0 0 0,0 1 0,0-1 0,0 1 0,1 0 0,-1 0 0,1 0-1,0 0 1,0 1 0,0 0-49,-4 3 106,1-1-64,-1 1-1,2 0 0,-1 0 0,1 0 1,0 1-1,0 0 0,1 0 0,0 0 1,1 0-1,0 1 0,0 0 0,1-1 0,0 1 1,0 0-1,1 0 0,0 0 0,1 0 1,0 0-1,0 0 0,1 0 0,0 0 1,1 0-42,-1-5-8,0-1 0,0 0 0,0 0 0,1 0 0,0 0 0,0 0 0,0 0 0,0 0 0,0-1 1,0 1-1,1-1 0,-1 1 0,1-1 0,0 0 0,-1 0 0,1 0 0,0 0 0,0-1 1,0 1-1,1-1 0,-1 0 0,3 1 8,5 1-164,0 0 0,0-1 0,1-1 0,-1 0 0,1 0 0,2-1 164,-6-1-185,-1 0 0,0 0 0,0 0 0,0-1-1,0-1 1,0 1 0,-1-1 0,1 0 0,-1 0 0,1-1 0,-1 0 0,0 0 0,-1 0 0,1-1 0,-1 0 0,0 0 0,0 0 0,0-1 0,0 0 185,4-6-227,0 0 0,-1-1-1,0 0 1,-1 0 0,-1-1 0,0 0 0,-1 0 0,4-12 227,-7 12-424,0 5 2941,3 23-1078,9 54-1274,-3 0-1,-4 1 1,-2 1 0,-3 47-165,-3-109 14,1-1-1,-1 0 1,0 1 0,-1-1 0,0 0 0,0 0-1,-1 0 1,0 0 0,0 0 0,0-1 0,-1 1-1,0-1 1,0 0 0,0 0 0,-1 0 0,0-1-1,0 1 1,-1-1 0,0-1 0,1 1 0,-2-1-1,1 0 1,0 0 0,-2 0-14,-7 3 50,-1 0 0,1-1 0,-1-1-1,0 0 1,-1-1 0,1-1 0,-1-1 0,0 0 0,0-1 0,-2-1-50,-18 0 2,37-1-47,0 0-1,-1 1 0,1-1 1,0 0-1,0 0 1,0 1-1,0-1 0,0 0 1,0 0-1,0 0 1,0 1-1,0-1 0,0 0 1,0 0-1,0 0 1,0 1-1,1-1 0,-1 0 1,0 0-1,1 1 1,-1-1-1,1 0 46,2-5-363,0 1 0,0-1-1,1 1 1,0 0 0,0 0 0,0 1 0,1-1-1,-1 1 1,1 0 0,0 0 0,0 0-1,2 0 364,28-17-4458,-8 7 306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39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5330,'0'0'6724,"0"0"-5220,0 0-1344,0 0-128,0 0-16,0 0 16,0 0 144,179-36-160,-122 31-16,-7 1 0,-10 2-1120,-38-1-2146,-2 1-1616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40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0 5939,'0'0'971,"0"0"-184,0 0-206,-16 26-159,-47 82-89,60-104-311,1 1-1,-1 0 0,1 0 1,0 0-1,1 0 0,-1 0 1,1 1-1,0-1 0,1 0 1,-1 1-1,1-1 0,0 0 1,0 1-1,1 1-21,0 10 56,-1-13-48,1 1 0,0-1-1,-1 1 1,1-1 0,1 0-1,-1 1 1,1-1 0,0 0-1,0 0 1,0 0 0,0 0-1,1 0 1,-1-1 0,1 1-1,0-1 1,0 0 0,1 1-1,-1-1 1,1-1 0,1 2-8,13 8 15,0 0 0,1-2 0,0 0 0,0-1-15,28 14 21,-35-16 5,1 1 1,-1 0-1,0 1 1,-1 0-1,8 8-26,-16-14 102,-1-1-1,1 1 1,-1 0-1,0 0 1,0 0 0,0 0-1,-1 0 1,1 0 0,-1 1-1,1-1 1,-1 0 0,0 1-1,-1-1 1,1 1 0,0 0-1,-1-1 1,0 1-1,0-1 1,0 1 0,0-1-1,-1 1 1,1 0 0,-1-1-1,0 0 1,0 1 0,-1 0-102,0 1 146,0-1 0,-1 0 0,1 0 0,-1 0 0,0-1 0,0 1 0,0-1 0,-1 1 0,1-1 0,-1 0 1,-3 2-147,-48 28 543,40-25-418,-21 11 283,-1-1 0,-8 1-408,31-13 84,-1-1 1,-1-1 0,1 0 0,-1-1 0,1-1-1,-1 0 1,-3-1-85,21-8-1891,5-2 269,-1 0 1,2 0-1,-1 1 1,7-6 1621,15-8-5656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40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2 8052,'0'0'1865,"0"0"-54,0 0-144,0 0-261,0 0-248,-25 0-341,9-1-733,6 1-53,1-1-1,0 1 1,-1 1-1,1-1 1,0 2-1,0-1 1,-3 2-31,8-2 12,0 1 0,0 0 0,0 0 0,0 0 0,1 0 0,-1 0 0,0 1 0,1-1 0,0 1 0,0 0 0,0 0 0,0 1 0,0-1 0,0 1-1,1-1 1,0 1 0,0 0 0,0-1 0,0 1 0,0 0 0,1 2-12,-10 28 42,2 0-1,2 1 1,1 0-1,2 0 1,1 1 0,2 0-1,1 1-41,0-21-1,1 0 0,0 0 0,1 1 0,1-1 1,0 0-1,4 9 1,-3-16-9,0 1 1,0 0 0,1-1 0,1 0-1,-1 0 1,1-1 0,1 1 0,0-1-1,0-1 1,6 6 8,-2-3-59,2-1-1,0 0 1,0 0-1,0-2 1,1 1-1,0-2 1,0 0 0,1 0-1,0-1 1,0-1-1,0-1 1,0 0-1,1-1 1,-1-1 0,1 0-1,-1-1 1,1 0-1,0-2 60,-9 2-105,-1-1 0,0-1 0,0 1 0,0-1 0,0 0 0,-1 0 0,1-1 0,0 1 0,-1-1 0,0-1 0,1 1 0,-1-1 0,-1 0 0,1 0 0,0 0 0,-1 0 0,0-1 0,0 0 0,-1 0 0,1 0 0,0-1 105,0-2-82,0 0 0,-1 0 0,1 0 1,-1-1-1,-1 1 0,0-1 0,0 0 0,-1 0 0,0 1 1,0-1-1,-1 0 0,0 0 0,-1 0 0,0-4 82,0 9 23,0 1 0,0-1 0,0 1 0,0-1 0,-1 1 0,1 0 0,-1 0 0,0-1 0,0 1 0,0 0 0,-1 1 0,1-1 0,0 0 0,-1 1 0,0-1 0,0 1 0,0 0 0,0 0 0,0 0 0,0 0 0,0 1 0,-1-1 0,1 1 0,0 0 0,-1 0 0,-2-1-23,-10-1 276,-1 0 0,1 1 0,-1 0-1,1 2 1,-6 0-276,12-1 62,0 1-1,0 1 0,0 0 1,0 0-1,-1 1 0,2 0 1,-1 1-1,0 0 0,0 1 1,1-1-1,0 2 1,0 0-1,0 0 0,0 0 1,1 1-1,0 0 0,0 1 1,-6 6-62,3-1-261,2 1 1,-1 0-1,2 0 1,-1 0-1,2 1 1,0 1 0,1-1-1,-1 5 261,-1 21-4341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07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6771,'0'0'1489,"0"0"-732,0 0-514,0 0 24,0 0 363,0 0 74,-4 5-419,2-1-264,0 0 0,0 0-1,0 1 1,1-1 0,-1 1-1,1-1 1,0 1 0,0-1-1,0 1 1,1 0 0,0-1-1,0 1 1,0 0 0,0-1-1,1 3-20,3 16 159,0 0-1,6 16-158,-2-9 75,-5-18-53,57 260 232,-46-193-226,-4 0-1,-1 40-27,-8 81 59,2 37-83,-2-221-690,-1-22-996,1-26-98,-14-364-102,13 313 1877,-1-97 551,9-1 0,8-6-518,-15 179-127,4-31 1131,-3 36-601,-1 4-40,0 23 38,0 146 253,-4 218-329,-1-328-272,-7 23-53,4-33 1,2 0 1,1 16-2,-1-375-3388,9-31 907,-1 182 2426,-2 9 4421,-4 864-2555,1 9-4324,1-717-886,-1-7-680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41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0 112 7235,'0'0'593,"0"0"-63,0 0-57,0 0-241,0 0-107,39 7 321,75 8 450,1-5 1,63-4-897,1001-71 2560,-1007 52-2322,119-11-31,232-15-55,-283 31-95,43 11-57,-256-1-750,0 1 0,-1 1-1,0 1 1,21 8 750,-41-10-3652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42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0 272,'0'0'8036,"0"0"-7220,0 0-160,0 0-656,0 0 16,-37 182 193,37-35 271,0 24-272,0 5-16,0-10-160,0-16-32,-12-20 64,4-27-48,3-25-16,5-26 0,0-26-1249,0-26-1232,0-24-2081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1:43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1 353 8164,'0'0'138,"29"-12"57,-10 5-124,17-8 126,0 3-1,1 0 1,1 3-1,0 1 1,3 1-197,422-62 1814,-56 7-138,83 11-1676,-386 44 87,485-18 146,91 36-151,-469-4 4,34-10-86,-189-3 59,0-1 1,29-10-60,-21 4 113,41-2-113,8 6 139,3 5-139,-108 3-334,-1 1 1902,-4 14-495,-8 99-910,-6 0-1,-5 11-162,-2 11 9,-56 784-17,61-725 29,12-144-41,-3 21-117,0-65-1238,1-10-3621,0-11-772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27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4018,'0'0'1000,"0"0"-690,0 0-241,0 0-16,0 0 54,0 0 312,0 0 21,0 0-106,0 0-78,0 0 131,0 0 168,0 0-118,0 0-50,0 0-45,0 0-158,0 0-3,0 0-53,0 0-67,0 0-7,0 0-1,0 23 14,0 53 22,3 1 1,4 0-1,2-1 0,12 36-89,-4-48 158,-3-13 189,2 22-347,-3-4 408,-6-35-340,-1 0-1,-2 1 0,-1-1 0,-1 23-67,-4-44 17,0 0-1,-1-1 1,0 1-1,-1 0 0,-1 0-16,-6 23 54,2-2 24,1 1 0,1 0 0,2 0 0,2 1 0,0 5-78,1 154 425,2 154 422,10-160-548,-3 8 139,-7 18 173,-1-198-543,0 0 0,-2 0 0,0-1 0,-3 9-68,1-8 66,2 0 0,0 0 0,0 0 0,2 9-66,0-16 93,-1 0 1,1-1 0,-2 1-1,1-1 1,-1 0-1,-3 5-93,2-3 133,1 1 0,-1-1 0,0 10-133,4-17 2,-1-1-1,1 0 1,-1 1-1,0-1 1,0 0-1,0 1 1,0-1-1,-1 0 1,0 2-2,0-5-14,2 0-28,-1 0-513,0 0-62,0 0-8261,-1-2 4084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28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5683,'0'0'797,"0"0"-295,0 0-379,0 0 146,7 20 243,130 284 337,-131-291-811,9 18 24,1 0 0,1-2 0,2 0 0,4 4-62,-17-26 8,-1 0-1,1 0 1,1-1 0,0 1-1,0-2 1,0 1 0,0-1-1,1 0 1,0 0 0,0-1-1,0 0 1,0-1 0,1 0-1,-1 0 1,1 0 0,0-1-1,0-1 1,1 1-8,1-1 14,0-1 1,1 1-1,-1-2 1,0 0-1,0 0 1,0-1 0,0 0-1,0-1 1,0 0-1,-1 0 1,1-1-1,-1-1 1,0 0-1,0 0 1,-1-1-1,0-1 1,0 1-1,1-2-14,49-45 185,-2-2 0,-3-2 0,1-7-185,-9 9-1277,3 3 0,1 2 0,44-32 1277,-89 78-2497,-5 4-1150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36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0 265 5971,'0'0'1392,"0"0"-386,0 0-80,0 0 80,0 0-142,0 0-349,14-4-56,5-3-208,-1-2 0,1 1 1,-1-2-1,-1-1 0,0 0 0,12-11-251,12-10 147,1 1 0,1 2 0,29-13-147,-58 34 11,1 1-1,0 0 1,1 2-1,0-1 0,-1 2 1,2 0-1,-1 1 1,0 1-1,1 1 0,-1 0 1,1 1-1,-1 0 1,10 3-11,-21-2 4,0 0 1,1 0 0,-1 1 0,0 0 0,0 0 0,0 1 0,0-1 0,-1 1 0,1 0 0,-1 0 0,1 1 0,-1 0 0,0-1 0,0 1 0,-1 0 0,1 1 0,0 0-5,7 12 18,0 1-1,-1 1 1,0 0 0,-2 1-18,-2-5 11,1-1 1,0 1 0,1-2 0,1 1 0,0-1 0,3 3-12,-10-14-1,1 1 0,-1-1 0,0 0 0,1 0 1,0-1-1,-1 1 0,1 0 0,0-1 0,0 0 0,0 1 0,0-1 0,0 0 0,0-1 0,0 1 0,0 0 0,0-1 0,0 0 0,0 0 0,1 0 0,-1 0 0,0 0 0,0 0 0,0-1 0,3 0 1,-1-1-50,-1 0-1,1 0 0,-1 0 0,0 0 1,1 0-1,-1-1 0,0 0 0,-1 0 0,1 0 1,0 0-1,-1-1 0,0 1 0,1-1 1,1-3 50,10-16-925,-2-1 0,0 0 0,-2 0 0,0-1 0,-2-1 0,0-4 925,-7 19-2595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3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1 376 6307,'0'0'1451,"0"0"-1144,16-23-158,108-159 102,-103 150-255,-11 14-37,2 1 0,0 0 0,1 1 0,0 0 0,2 1 0,0 0 0,6-4 41,-21 19-1,0-1-1,1 1 1,-1 0-1,1-1 0,-1 1 1,1-1-1,-1 1 1,1 0-1,-1-1 0,1 1 1,-1 0-1,1-1 1,-1 1-1,1 0 0,-1 0 1,1 0-1,-1-1 1,1 1-1,0 0 0,-1 0 1,1 0-1,-1 0 1,1 0-1,0 0 0,-1 0 1,1 0-1,-1 0 0,1 1 1,0-1-1,-1 0 1,1 0-1,-1 0 0,1 1 1,-1-1-1,1 0 1,-1 1-1,1-1 0,-1 0 1,1 1-1,-1-1 1,1 1 1,3 25 247,-5 133 937,0-51-463,5 4-721,-4-106-48,0 0 1,1-1 0,0 1 0,0 0-1,0 0 1,1-1 0,0 1 0,0-1-1,0 0 1,1 1 0,0-1 0,0 0-1,0-1 1,1 1 0,-1 0 0,1-1-1,0 0 1,0 0 0,1 0-1,-1 0 1,2 0 47,11 0-2625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37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0 1713,'0'0'5261,"0"0"-3370,0 0-855,0 0 247,-23 1 125,9-1-1196,3 0-86,0 0 0,0 1 0,0 0 0,0 1 0,-4 1-126,10-2 31,0 1 0,-1 0 0,1 0 0,0 1 0,1-1 0,-1 1 0,0 0 0,1 1 1,-1-1-1,1 1 0,0-1 0,0 1 0,1 1 0,-1-1 0,0 1-31,-12 19 65,0 1 0,1 1 1,-3 10-66,13-24 5,0 1 1,0-1 0,1 1 0,1 0 0,0 0 0,1 0 0,1 1-1,-1 7-5,2-18-3,0 0-1,0 0 1,0-1 0,1 1-1,-1 0 1,1 0-1,-1 0 1,1 0-1,0-1 1,0 1-1,0 0 1,0-1-1,1 1 1,-1-1-1,1 1 1,-1-1-1,3 2 4,-1-2-13,0 1 1,0-2-1,0 1 0,0 0 0,0-1 1,0 1-1,0-1 0,1 0 1,-1 0-1,1 0 0,-1-1 0,1 1 1,-1-1-1,1 0 13,4 1-150,0-1 1,0 0-1,0 0 1,0-1-1,0 0 0,-1 0 1,1-1-1,0 0 0,-1 0 1,1-1-1,-1 0 1,0 0-1,0-1 0,0 0 1,0-1 149,10-7-595,-2 0 0,0-2 0,0 0 0,-1-1 1,3-5 594,44-55-8159,10-20 8159,-71 95 47,0 0-1,0 0 0,0 0 1,0 0-1,0 0 1,0 0-1,0 0 0,0 0 1,0 0-1,1 0 1,-1 0-1,0-1 0,0 1 1,0 0-1,0 0 1,0 0-1,0 0 0,0 0 1,0 0-1,0 0 1,0 0-1,0 0 0,0 0 1,1 0-1,-1 0 1,0 0-1,0 0 0,0 0 1,0 0-1,0 0 1,0 0-1,0 0 0,0 0 1,0 0-1,0 0 1,0 0-1,1 0 0,-1 0 1,0 0-1,0 0 1,0 0-1,0 1 0,0-1 1,0 0-1,0 0 1,0 0-1,0 0 0,0 0 1,0 0-1,0 0 1,0 0-1,0 0 0,0 0 1,0 0-1,0 0 1,0 0-1,0 0 0,0 1 1,1-1-1,-1 0 1,0 0-1,0 0 0,0 0 1,0 0-1,0 0 1,0 0-1,-1 0 0,1 0-46,2 12 1135,-1 15-249,-1 20 41,2 8 242,-4 0 0,-2 0 0,-7 36-1169,8-74 177,-1-1-1,-1 1 1,0-1-1,-1 0 1,-1-1-1,0 1 0,-1-1 1,-1-1-1,0 1 1,-1-2-1,0 1 1,-2-1-1,1-1 0,-2 1-176,1-2-50,0-1 0,-1-1 1,0 0-1,-1-1 0,1 0 0,-1-1 0,-1 0 0,1-1 0,-1-1 0,-1-1 0,1 0 0,0 0 0,-1-2 0,0 0 0,-5-1 50,19-4-3794,2-5 2223,0 7 770,0-16-3371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37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10581,'0'0'1489,"0"0"-324,0 0-105,0 0-153,0 0-411,-16 17-323,5-6-160,3-3-9,0 1 0,0 0-1,0 0 1,1 1 0,0 1-4,4-7 3,1 0 1,0 0-1,0 1 1,0-1-1,1 1 1,-1 0-1,1-1 1,0 1-1,0 0 1,1 0-1,0 0 1,-1 0-1,2-1 1,-1 1-1,0 0 1,1 0-1,0 1-3,9 25 11,2 0 0,1 0 0,1-1 0,11 17-11,0-2 31,5 20-31,-19-37-21,-1 1 0,-2-1 1,-1 1-1,-1 1 0,-1-1 1,-2 1-1,0 0 0,-3 6 21,0-20-181,1-4 105,-1 1-1,-1 0 1,0-1 0,0 1-1,-1-1 1,-2 6 76,3-15 1,0 0 0,-1-1 0,1 1 0,0 0 0,-1 0 0,0-1-1,1 1 1,-1 0 0,0-1 0,0 0 0,-1 1 0,1-1 0,0 0 0,-1 0 0,1-1 0,-1 1 0,0 0 0,0-1-1,1 0 1,-1 1 0,0-1 0,0 0 0,0 0 0,0-1 0,0 1 0,-1-1 0,1 1 0,0-1-1,0 0 1,1 1 0,-1-1 0,1 0 0,0 0 0,-1 0 0,1 0 1,-1 0-1,1 0 0,0-1 0,-1 1 0,1-1 0,0 0 0,-1 0 0,1 0 0,0 0 1,0 0-1,0 0 0,0 0 0,0-1 0,0 1 0,0-1 0,-1 0-1,1-2 2,0 0 0,0 0-1,0-1 1,1 1 0,0 0 0,-1 0-1,2-1 1,-1 1 0,0-1 0,1 1-1,0-1 1,0-1-2,-2-10-1,2 0 0,0 1-1,0-1 1,2 0 0,0 1 0,0-1-1,2 1 1,0-1 0,1 1 0,0 1-1,1-1 1,1 1 0,7-13 1,66-86-16,-53 78 7,-1-2-1,-2 0 1,-1-2 0,4-15 9,-22 44-3,-1 0 1,-1 0-1,0 0 1,0 0-1,-1 0 1,-1-1-1,1 1 1,-2-1-1,1 0 1,-2 1 0,1-1-1,-1 1 1,-1-4 2,0 11 7,0-1 0,1 1 0,-1 0 0,0 0 0,0 0 1,-1 0-1,1 1 0,-1-1 0,1 1 0,-1-1 0,0 1 0,0 0 1,0 0-1,0 0 0,0 0 0,0 1 0,-1-1 0,1 1 1,0 0-1,-1 0 0,1 0 0,-2 0-7,3 1-232,2 15-5715,0-3 3346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38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24 114 9508,'0'0'1414,"-3"24"-328,-1 2-823,-3 24 386,2 0 0,2 13-649,3-42 202,-1 6 77,1 1-1,2 4-278,-1-23 21,1 0 0,-1-1 1,2 1-1,-1 0 0,1-1 0,0 0 0,1 1 0,3 5-21,-2-7 4,-1 1 0,2-1 0,-1 0 1,1 0-1,0 0 0,0-1 0,1 0 0,0 0 0,0 0 0,0-1 0,0 0 0,1-1 0,0 0 0,0 0 0,1-1 0,-1 0 0,1 0 0,-1 0 0,1-2 0,0 1 0,0-1 0,0 0 0,-1-1 1,1 0-1,0 0 0,0-1 0,7-1-4,-10 0-2,0 0 1,0 0 0,0-1-1,-1 0 1,1 0-1,-1 0 1,1-1 0,-1 1-1,0-1 1,-1-1-1,1 1 1,-1-1 0,0 1-1,0-1 1,0 0-1,-1-1 1,1 1 0,0-4 1,3-4 4,0-1 0,-1 0 1,-1-1-1,0 1 0,-1-1 1,-1 0-1,0-4-4,1-7 18,-1 0 1,-2 0-1,-1 0 0,-1 0 0,-1 0 1,-1 0-1,-4-12-18,5 26 31,-1 0 0,-1 1 0,0 0 0,-1-1 0,0 1 0,0 1-1,-1-1 1,0 1 0,-1 0 0,-1 0 0,1 1 0,-1 0 0,-1 1 0,0-1 0,0 1 0,0 1 0,-3-1-31,4 4 27,0 0 0,0 0 1,-1 1-1,1 0 0,-1 1 1,1 0-1,-1 1 0,0-1 1,0 1-1,0 1 0,1 0 1,-7 1-28,14-1-10,-24 2-410,24-1 310,0-1 0,0 1 0,0-1 0,0 1 0,0 0 0,0-1 0,0 1 0,0 0 0,0 0 0,1 0 0,-1-1 0,0 1 0,1 0 0,-1 0 0,0 0-1,1 0 1,-1 0 0,1 0 0,0 0 0,-1 1 110,-5 20-3807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08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0 659 5907,'0'0'1030,"0"0"-729,0 0-96,0 0 148,0 0 242,7-20-67,-5 13-480,3-9 27,1 1 0,0 0 0,1 0 0,1 0 0,0 1 0,1 0 0,0 0 0,10-9-75,26-23 184,1 3 1,3 1-1,2 3 0,1 2 0,2 2 1,44-20-185,-5 9 277,2 4 0,2 4 0,78-18-277,-162 52-249,7-2 480,-8 5-5970,-18 1 2153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39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839 1 4642,'0'0'2593,"-47"134"-2080,-3-47-65,-5 12 320,-7 4 113,-5 9 335,-5-3-544,-3 3-416,-4-2-47,-1-7 31,8-13-192,10-14 64,14-20-112,14-18 0,11-14 0,11-17-609,12-7-2608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40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0 293 9780,'0'0'780,"0"0"-791,26-13 43,66-35 44,166-83 163,-208 110-213,1 1 0,0 3-1,39-7-25,-61 18-11,0 1 0,0 1 0,1 2 0,-1 1 0,1 1 0,-1 1 0,21 5 11,-44-5 5,1 1 0,-1-1 0,1 2 0,-1-1 0,0 1 0,0 0 0,0 0 0,0 0 0,0 1 0,-1 0 0,0 0 0,0 0 0,0 1 0,0 0 0,0 0 0,-1 0 0,0 1 0,0-1 0,-1 1 0,0 0 0,0 0 0,0 0 0,0 0 0,1 6-5,3 16 37,0 0 0,-2 1-1,-1-1 1,-1 1 0,-2 7-37,1-10 5,3 62-2265,-5-75-3275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2:53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186 411 10245,'-124'-17'1286,"117"16"-1072,-1 0 1,1-1 0,-1 1 0,1-2-1,0 1 1,-3-2-215,9 3 13,1 1-1,-1 0 1,1 0 0,-1-1-1,1 1 1,0 0-1,-1-1 1,1 1 0,-1 0-1,1-1 1,0 1-1,-1-1 1,1 1 0,0-1-1,0 1 1,-1-1-1,1 1 1,0-1 0,0 1-1,0-1 1,0 1-1,-1-1 1,1 1-1,0-1 1,0 1 0,0-1-1,0 1 1,0-1-1,0 1 1,1-1 0,-1 1-1,0-1 1,0 1-1,0-1 1,0 1 0,0-1-1,1 1 1,-1-1-1,0 1 1,1-1 0,-1 1-1,0-1 1,1 1-1,-1 0-12,2-3 15,1 1 0,-1-1 0,1 1-1,0 0 1,-1 0 0,1 0 0,0 1 0,3-2-15,48-20 33,2 3 0,0 3 1,5 1-34,-31 8 30,176-45 97,3 9-1,1 10 1,1 8-1,1 10 1,163 10-127,-320 8 1,0 2 0,-1 2 1,0 3-1,0 2 0,-1 2 1,50 20-2,-88-28-17,27 13-47,-40-17 56,0 0-1,0 1 0,1-1 0,-1 1 1,-1 0-1,1-1 0,0 1 0,0 0 1,-1 0-1,1 0 0,-1 0 0,1 0 1,-1 1-1,1 1 9,-2-3 1,0-1 0,1 1 0,-1 0 1,0-1-1,0 1 0,0 0 0,0-1 0,0 1 1,1 0-1,-1 0 0,-1-1 0,1 1 1,0 0-1,0-1 0,0 1 0,0 0 0,0 0 1,-1-1-1,1 1 0,0 0 0,0-1 0,-1 1 1,1-1-1,-1 1 0,1 0 0,-1-1 1,1 1-1,-1-1 0,1 1 0,-1-1 0,1 1 1,-1-1-1,1 1-1,-14 6 76,1 0 1,-1 0-1,0-1 1,0-1-1,0 0 1,-1-1-1,-13 2-76,3 0 49,-186 41 57,-2-8 0,-71-3-106,-435 19 358,559-45-136,61-3-310,158-9 76,1-3-1,-1-2 0,8-5 13,182-43 49,-142 30-38,-53 12-112,221-43-1658,-298 57 1700,-1 0 0,-17-2 59,-42 0 310,14 8-34,0 2 1,-15 7-277,26-4 399,0-2 0,-1-4 0,-19 0-399,89-7-11,0 0-1,0 0 1,0-1-1,0 0 1,0-1 0,0 0-1,6-3 12,-1 1-10,112-44 101,-2-6 0,26-19-91,-9 3-2100,65-17 2100,-204 84-87,-10 3 242,-16 1 267,-3 3-265,0 2-1,1 1 0,0 0 0,0 2 1,-18 8-157,-116 60 390,133-64-332,-1 2 23,-33 16 164,-9 8-245,65-35 2,-1-1 0,1 0 1,-1 1-1,1 0 1,0 0-1,0 0 0,0 0 1,0 0-1,1 0 0,-1 1 1,1 0-3,1-3-3,1 1 0,-1-1 1,1 0-1,0 0 0,-1 0 1,1 0-1,0 0 0,0 0 1,0 1-1,0-1 0,0 0 1,0 0-1,0 0 0,0 0 1,1 0-1,-1 1 0,0-1 1,1 0 2,0 1-13,0 0 0,0 0 1,1 0-1,-1 0 0,1 0 1,-1-1-1,1 1 0,0-1 1,0 1-1,-1-1 0,1 1 1,0-1-1,1 0 13,24 12-489,1-2 1,0-1-1,1-1 0,0-1 0,2-1 489,42 4-4178,-8-7-1165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3:06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8532,'0'0'926,"0"22"-1062,0 344 1667,2-128-1309,-4 256-2437,2-489 1631,0 0-1,0 0 1,0 0-1,-1 0 1,0 0-1,0 0 1,0-1-1,0 1 1,-1 0-1,0-1 1,0 1-1,-1 1 585,-5-2-1702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3:06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1 784,'0'0'5251,"27"130"-5219,3-38 688,0-3-240,-1-6-304,4-18 209,-1-16-145,5-13-48,6-18 80,4-14-208,10-4 224,10-20-224,5-34 0,6-17-64,-6-14 0,-8-7-2289,-54 54-1249,-7 7 369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3:45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 45 4674,'-25'-4'1105,"-2"-2"-727,-26-5 1279,-48-3-1657,30 8 3335,-17 3-3335,91 3-4,-1 0 0,1 1 0,0-1 0,0 1-1,0 0 1,0 0 0,0 0 0,-1 0 0,1 1 0,-1-1 0,3 2 4,8 4-14,108 61 377,32 27-363,-54-32 214,806 508 1827,-696-437-1985,204 143 62,-288-184-27,-5 6 1,16 24-92,-109-96-62,-21-19-142,1 0-1,1-1 0,-1 1 0,1-2 0,1 1 0,-1-1 0,1 0 1,0-1-1,0 0 0,5 1 205,-12-5-677,3-1-666,-4-6-3211,-3-17-491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3:45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543 0 5955,'0'0'941,"0"0"-25,0 0-279,0 0-58,0 0-371,0 0-29,13 22 453,93 140 246,-67-108-687,-18-26-132,0 1 1,-2 1-1,-2 1 1,0 0-1,2 12-59,-15-33 68,-1 1 0,-1 0 0,0 0 0,0 0 0,-1 0 0,-1 5-68,1-10 107,-1 0 0,-1 0 0,1 0 0,-1 0 0,0 0 0,-1 0 0,1 0 0,-1 0 0,0-1 0,-1 1 0,1-1 0,-4 5-107,-2 0 130,-1 0 1,0-1-1,-1 0 1,0-1-1,0 0 1,-1-1 0,0 0-1,0 0 1,0-1-1,-1-1 1,0 0-1,0 0 1,-7 0-131,-17 5 219,0-1 1,0-3-1,-1 0 0,-6-2-219,-129 4 618,-13-8-618,85 0 84,92 2-400,8-2 194,0 0 0,0 0 1,0 0-1,0 0 1,0 0-1,-1 1 1,1-1-1,0 0 0,0 0 1,0 0-1,0 0 1,0 1-1,0-1 1,0 0-1,0 0 0,0 0 1,0 0-1,0 0 1,0 1-1,1-1 1,-1 0-1,0 0 0,0 0 1,0 0-1,0 0 1,0 0-1,0 1 1,0-1-1,0 0 0,0 0 1,0 0-1,0 0 1,1 0-1,-1 0 1,0 0-1,0 1 0,0-1 1,0 0-1,0 0 1,1 0-1,-1 0 0,0 0 1,0 0-1,0 0 1,0 0-1,0 0 1,1 0-1,-1 0 0,0 0 1,0 0 121,14 6-4768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02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9476,'0'0'1409,"0"0"-1201,0 0-64,0 202 400,0-86 321,3 5-209,-3 4-448,0 3-32,0 2-144,0-9 0,0-14-32,0-15-480,0-25-1857,-10-20-1825,2-47-80,-4-5 1713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03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7107,'0'0'384,"0"128"-15,2-7 911,28 11 273,2-5-144,10-19-321,11-25-304,11-34-319,11-29-321,12-20-48,5-33 16,0-55-80,-2-35-32,-11-22-224,-64 73-2257,-10 18-3490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03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1 367 496,'0'0'440,"0"0"-157,0 0-56,0 0-107,0 0 547,10-19 2260,-1 1-2115,-1 1-446,1 2 0,0-1 0,1 1 0,1 1 0,0 0 1,1 0-1,3-2-366,-2 4 126,1-1 1,1 2-1,-1 0 1,2 1-1,0 1 1,0 0-1,0 1 1,1 0-1,8-1-126,-15 6 94,0 0 0,0 1-1,1 0 1,-1 0 0,0 1-1,1 1 1,0 0 0,-1 0 0,1 1-1,-1 0 1,1 1 0,-1 0 0,0 0-1,0 1 1,0 1 0,0 0-1,2 1-93,4 5 269,0 0-1,-1 1 1,6 6-269,-8-6 106,2 0-1,-1-1 1,1-1-1,4 2-105,-14-9 8,0 0 1,0 0-1,1 0 0,-1 0 0,0-1 0,1 0 0,-1 0 0,0-1 1,1 0-1,-1 1 0,1-2 0,-1 1 0,1-1 0,-1 0 0,5-1-8,-6 1 4,1-2-1,-1 1 0,1 0 0,-1-1 0,0 0 1,0 0-1,0 0 0,0 0 0,0 0 0,-1-1 0,0 0 1,0 0-1,0 0 0,0 0 0,1-3-3,8-14 25,0-1-1,5-16-24,-6 14-3,-5 9-64,-4 10-67,-1 1 1,1 0-1,0 0 1,0 0-1,0 0 0,0 0 1,1 0-1,-1 0 1,1 1-1,0-1 0,1 1 1,2-3 133,-6 6-115,0 0 1,1 0 0,-1-1 0,0 1-1,1 0 1,-1 0 0,1 0 0,-1-1-1,0 1 1,1 0 0,-1 0 0,0 0-1,1 0 1,-1 0 0,1 0 0,-1 0-1,0 0 1,1 0 0,-1 0 0,1 0 0,-1 0-1,0 0 1,1 0 0,-1 0 0,0 1-1,1-1 1,-1 0 0,1 0 0,-1 0-1,0 0 1,0 1 0,1-1 0,-1 0-1,0 0 1,1 1 0,-1-1 0,0 0-1,0 1 1,1-1 0,-1 0 0,0 1-1,0-1 1,0 1 114,3 19-2889,-2-15 2548,0 18-298,0-6 352,0 1 0,1-1 0,1 0 0,2 7 287,7 7-518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08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0 4258,'0'0'1353,"0"0"-836,0 0-343,-8 22-33,-2 2-74,2-8-1,2 1 1,0 0 0,1 0-1,0 0 1,1 1 0,0 14-67,-34 232 987,36-250-847,1-10-50,0 1 0,0-1 0,0 1 0,1-1 1,0 1-1,0-1 0,1 4-90,-1-7 12,0 0 0,0 0 0,1 0 1,-1 0-1,1 0 0,-1 0 0,1 0 0,0 0 0,-1 0 1,1 0-1,0 0 0,0 0 0,-1-1 0,1 1 0,0 0 1,0-1-1,0 1 0,0 0 0,0-1 0,0 1 1,0-1-1,0 0 0,0 1 0,0-1 0,0 0 0,1 1 1,-1-1-1,0 0 0,0 0 0,0 0 0,0 0 0,1 0-12,13 0 30,0 0 0,0-1 0,0 0 0,0-1 0,-1-1 0,1 0 0,0-2 0,-1 1 0,0-1 0,0-1 0,-1-1 0,1 0 0,5-5-30,-3 3-116,-1 1-252,-1-1 0,0 0 0,-1-1 0,0 0 0,0-1 0,-1 0 0,2-4 368,12-16-5907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04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0 405 2561,'0'0'7737,"0"0"-6275,23-27-1382,-3 3-37,15-18 24,-2 0-1,-2-2 1,6-17-67,-21 34 21,-7 9-14,1 1 0,1 0-1,0 1 1,1 0 0,1 1 0,1 0 0,4-3-7,-18 18-3,0-1-1,1 1 1,-1-1-1,1 1 0,-1-1 1,0 1-1,1 0 1,-1-1-1,1 1 1,-1 0-1,1 0 1,-1-1-1,1 1 0,-1 0 1,1 0-1,0 0 1,-1-1-1,1 1 1,-1 0-1,1 0 0,-1 0 1,1 0-1,0 0 1,-1 0-1,1 0 1,-1 0-1,1 1 1,-1-1-1,1 0 0,0 0 1,-1 0-1,1 1 1,-1-1-1,1 0 1,-1 0-1,1 1 0,-1-1 1,1 1-1,-1-1 1,0 0-1,1 1 1,-1 0 3,9 24 109,3 40 1045,1 56-1154,-9-73 2,2 0 1,2 0-1,2-1 0,8 22-2,-16-63-307,0 1 0,1-1 0,0 0 1,0 0-1,1 0 0,1 1 307,-3-4-497,0-1 0,0 0 1,0 0-1,0 0 1,0 0-1,0 0 1,1 0-1,-1-1 1,1 1-1,-1-1 1,1 0-1,0 0 1,-1 0-1,3 1 497,7-1-3169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04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6691,'0'0'3084,"0"0"-960,0 0-491,0 0-481,0 0-402,-16 24-182,-45 80-251,58-100-304,1 1 0,-1-1 0,1 1 0,0 0 0,1 0 0,-1 0 0,1 0 0,0 0-1,0 0 1,1 0 0,0 0 0,-1 0 0,2 5-13,-1 2 6,0-11-7,0 0-1,0 0 1,0 1 0,0-1 0,0 0 0,0 0 0,0 0-1,0 0 1,1 0 0,-1 0 0,0 0 0,1 0-1,-1 0 1,1 0 0,-1 0 0,1 0 0,-1 0-1,1 0 1,0 0 0,-1 0 0,1 0 0,0-1-1,0 1 1,0 0 1,2 0-44,-1 0 0,0-1-1,1 1 1,-1-1-1,1 1 1,-1-1 0,1 0-1,-1 0 1,1 0 0,0-1 44,0 1-96,0-1 0,0 1 1,-1-1-1,1 0 1,0 1-1,0-1 0,-1-1 1,1 1-1,-1 0 0,1-1 1,-1 1-1,1-1 1,-1 0-1,0 0 0,0 0 1,0 0-1,0 0 1,0 0 95,6-8-423,-1 0 1,-1 0 0,5-10 422,1 0-523,1-1 66,-6 8 299,1 0 0,0 1 1,1 0-1,0 0 0,11-9 158,-19 20-8,0 0 1,0 0 0,0 0-1,0 0 1,0 0 0,0 1-1,1-1 1,-1 0-1,0 1 1,0-1 0,1 0-1,-1 1 1,0 0-1,1-1 1,-1 1 0,0 0-1,1 0 1,-1 0 0,1 0-1,-1 0 1,0 0-1,1 0 1,0 0 7,0 1 27,0 0 0,-1 0 0,1 0-1,-1 0 1,1 0 0,-1 0 0,1 0 0,-1 1 0,0-1-1,0 0 1,1 1 0,-1-1 0,0 1 0,0 0 0,0 1-27,4 8 211,0 0 1,-1 1 0,0 0 0,-1 0 0,-1 1-212,0-4 52,6 23 74,-3 0-1,0 0 1,-2 1-1,-2 0 0,-1 0 1,-1-1-1,-2 6-125,1-27 87,-1 0 1,0-1-1,-1 0 0,0 1 0,0-1 1,-1-1-1,-1 1 0,1-1 1,-1 0-1,-1 0 0,0 0 0,-3 2-87,4-5 36,0 1 0,0-1 0,-1 0 0,0-1 0,0 1-1,-1-1 1,0-1 0,1 1 0,-2-2 0,1 1 0,0-1-1,-1 0 1,1 0 0,-1-1 0,-2 0-36,10-2-44,0 0 0,0 0 0,0 1-1,0-1 1,0 0 0,0 0 0,0 0 0,0 0 0,0-1 0,0 1 0,0 0 0,0 0 0,0-1-1,0 1 1,0 0 0,0-1 0,0 1 0,0-1 0,0 1 0,1-1 0,-1 1 0,0-1-1,0 0 1,0 1 0,1-1 0,-1 0 0,0 0 0,1 0 0,-1 1 0,1-1 0,-1 0 0,1 0-1,-1 0 45,1-3-536,-1 0-1,0 0 0,1 0 0,0 0 0,0 0 0,0 0 1,1-3 536,0-10-1865,-1-8-2462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04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 9812,'0'0'2842,"0"0"-1140,0 0-579,-21 17-114,1-3-809,7-5-115,1-1 0,0 2 0,1 0-1,0 0 1,1 1 0,0 0 0,0 1 0,1 0-1,1 0 1,-5 10-85,7-12 40,1 1 1,0-1-1,1 1 0,0 0 0,1 1 1,0-1-1,1 1 0,0-1 0,1 1 1,0 0-1,1 0-40,0-10 1,0 0 0,0 0 0,0 0-1,1 0 1,-1-1 0,0 1 0,1 0 0,0 0 0,-1-1 0,1 1 0,0 0-1,0-1 1,0 1 0,0-1 0,0 1 0,0-1 0,0 1 0,1-1 0,-1 0-1,0 0 1,1 1-1,2 0-16,-1 0 0,0 0 0,1-1 0,0 1 0,-1-1 0,1 0 0,0 1 0,0-2 0,-1 1 0,2 0 16,7 0-192,-1-1 1,0 0-1,0 0 0,0-1 1,1 0-1,-1-1 1,1-1 191,3-2-297,-1-1 1,1 0 0,-1-1 0,0-1 0,-1 0-1,6-5 297,-6 4-170,0 1 0,1 0 0,0 1-1,1 0 1,0 1 0,5-1 170,-18 6-19,1 0 1,-1 1-1,1-1 1,-1 1-1,0 0 1,1 0-1,-1 0 1,1 0-1,-1 0 1,1 1-1,-1-1 1,3 1 18,-4 0-9,0-1 0,0 1 0,0-1 1,1 1-1,-1 0 0,0 0 1,0 0-1,0-1 0,0 1 0,0 0 1,0 0-1,-1 0 0,1 1 0,0-1 1,0 0-1,-1 0 0,1 1 9,1 4 28,0 0-1,-1 1 1,0-1-1,0 1 0,-1-1 1,1 1-1,-1 0 1,-1 0-28,1-5 18,0 17 129,0 22 326,-1-1 0,-3 1-473,2-27 127,0 0-1,-1 0 1,-1 0-1,0 0 1,-1-1 0,-1 0-1,-4 8-126,-3 2 260,-1-1 1,-1-1-1,0 0 0,-12 10-260,17-20 86,0-1 0,-1 0 0,0-1 0,0 0 0,-1-1 0,0 0 0,-1-1 0,-12 5-86,19-9 12,-1-1-1,0 0 1,0 0 0,0-1-1,0 1 1,-2-1-12,8-1-41,-1 0-1,1 0 1,0 0-1,0 0 1,-1 0 0,1 0-1,0 0 1,-1 0-1,1 0 1,0-1 0,-1 1-1,1 0 1,0-1-1,0 1 1,0-1-1,-1 1 1,1-1 0,0 0-1,0 0 1,0 1-1,0-1 1,0 0 0,0 0-1,0 0 1,0 0-1,1 0 1,-1 0 0,0 0-1,1-1 1,-1 1-1,0 0 1,1 0-1,0 0 1,-1-1 0,1 0 41,-2-59-4405,2 37 264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05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54 12118,'0'0'1648,"0"0"-1125,0 0-429,27-7-70,90-20 2,-93 21 20,0 1-1,0 1 0,0 2 1,21-1-46,-44 3 58,-4 1 126,-3 0-138,0 1 1,0 0-1,0 1 0,0-1 0,0 1 0,1 0 0,0 1 0,-1-1 0,1 1 0,1 0 0,-1 1 0,-2 2-46,-6 6 62,0 0 1,2 1 0,0 1 0,0 0-63,4-3 42,0 0 0,1 1 0,0-1 0,1 1 0,1 1 0,0-1 0,1 1 0,0-1 0,1 3-42,-2 27 76,1 0 0,3 13-76,0-42 22,1 12 25,2-1 0,4 25-47,-2-25 65,-2 0 0,0 25-65,-3-49 0,1 12 37,-2 0-1,1 0 0,-2-1 0,0 2-36,1-10 18,0 0 1,-1 1-1,1-1 0,-1 0 1,0 0-1,0 0 1,-1 0-1,1 0 0,-1-1 1,0 1-1,0-1 0,-3 3-18,0 0 23,0 0 0,0-1-1,-1 0 1,1-1-1,-1 1 1,0-1 0,-1 0-1,1-1 1,-1 0-1,1 0 1,-1-1 0,0 0-1,0 0 1,0-1-1,0 0 1,-1 0 0,0-1-23,7 0-22,0 0 1,-1 0-1,1-1 1,0 1-1,0-1 1,0 1-1,0-1 1,0 0-1,0 0 1,0 0-1,1 0 1,-1 0-1,0-1 1,0 1-1,1 0 1,-1-1-1,1 1 1,-1-1-1,1 0 1,0 1-1,-1-1 1,1 0-1,0 0 1,0 0-1,0 0 1,0-2 21,-3-6-270,1-1-1,-1 0 1,2-1 0,-1-7 270,2 18-36,-4-51-2285,2 1-1,3-41 2322,0 56-1485,1-5-1799,5 13-270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05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1 251 1873,'0'0'2806,"25"-20"-591,84-61-225,-93 70-1053,2 0 0,-1 0 1,1 2-1,1 0 0,14-4-937,-5 2 858,7-4-253,1 1 0,1 3 0,0 0 1,0 3-1,1 1 0,9 1-605,-30 6 222,-13 1 68,1 0 0,-1-1-1,0 0 1,1 0 0,-1 0 0,0-1 0,0 0 0,1 1 0,3-2-290,-8 1 58,0 1 4,0 0-17,0 0 8,0 0-7,0 0 26,0 0-11,0 0-77,0 0-64,0 0-296,0 0-910,0 0-1953,0 0-3351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12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1225 8196,'0'0'696,"0"0"-82,0 0-195,0 0-70,-7 3-330,-11 4-111,30-11 69,51-26 111,64-56 552,93-85-640,15-10 179,206-120-3,-313 216-152,81-44 18,47-12-42,-239 132 6,45-29 191,-57 35-479,-1 0 1,0-1-1,0 1 1,0-1-1,-1 0 1,1 0-1,-1 0 1,0 0-1,0-1 1,0 0-1,1-2 282,-2-2-4655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12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8260,'0'0'1339,"0"0"-357,0 0-339,19-3-721,58-7 108,1 4-1,-1 3 0,43 5-29,-108-1 6,0 1 0,0 1 0,0 0 0,0 0 0,-1 1 0,1 1 0,-1 0 0,0 1 0,0 0 0,-1 0-1,5 4-5,-8-4 16,0 0-1,0 0 1,-1 0-1,0 1 0,0 0 1,-1 0-1,0 0 1,0 1-1,0 0 1,-1 0-1,0 0 0,-1 0 1,0 1-1,0-1 1,1 9-16,0 10 106,-2 0-1,0 0 1,-2 0 0,-1 1 0,-1-1 0,-1 0 0,-2 0 0,0 0 0,-2-1 0,-3 6-106,5-16-352,1 0 1,0 0-1,1 1 0,1-1 1,0 11 351,2-22-3127,0-5-2273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32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64,'0'0'9706,"0"0"-7657,0 0-2087,0 0 201,21 9 389,17 6-117,2-1 0,-1-2 0,36 5-435,105 9 403,2-9 0,167-6-403,79-11 904,-428 0-688,0 0 131,0 0 21,0 0-104,2 0-349,1 0-151,-3 1-3340,0 5-2782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2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1 848,'0'0'1369,"0"0"2692,0 0-2674,0 0-480,0 0-115,0 0-183,-13 0-268,-49 2 67,70 11-338,15 5 386,0 0 1,10 4-457,29 20 685,35 34-151,-13-9-41,4-3 0,92 50-493,-71-60 365,91 32-365,123 30 74,-120-45-48,-140-49-22,26 9 12,0 4-1,-2 3 0,35 25-15,-90-45 23,-1 2 0,0 2-1,-2 0 1,11 13-23,-36-31-435,13 11 1099,-5-11-6560,-12-6 2111,0-5 466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27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0 6659,'0'0'1203,"0"0"-949,0 0-142,0 0 371,0 0 0,23 11-171,76 39 19,-89-43-255,0 0 1,-1 0 0,0 1 0,0 0 0,0 1 0,-1-1-1,-1 2 1,0-1 0,0 1 0,0 0 0,4 10-77,-1-2 99,-3-6-17,0 0 0,-1 0 0,0 1 0,-1 0 0,-1 0 0,0 0 1,0 0-1,-1 1 0,-1-1 0,-1 1 0,0 0 0,0-1 0,-2 13-82,0-19 85,-1 0-1,1 0 1,-1-1-1,-1 1 1,1-1 0,-1 0-1,0 0 1,0 0-1,-1 0 1,0 0-1,0-1 1,0 0 0,-1 1-1,0-2 1,0 1-1,0 0 1,0-1-1,-1 0 1,-5 3-85,-5 3 164,0-1 0,0-1-1,0-1 1,-1 0 0,0-1 0,-1 0-1,-1-2-163,-6 1-36,0-1 0,-1-1 0,0-1 0,-5-2 36,31 0-73,-1 1 0,1-1-1,-1 0 1,1 0 0,-1 0-1,1 0 1,-1 0 0,1 0-1,-1 0 1,1 0 0,-1 0 0,1 0-1,-1 0 1,1 0 0,-1 0-1,1 0 1,-1 0 0,1 0-1,-1-1 1,1 1 0,-1 0-1,1 0 1,0-1 0,-1 1-1,1 0 1,-1 0 0,1-1 0,0 1-1,-1-1 1,1 1 0,0 0-1,-1-1 1,1 1 0,0-1-1,0 1 1,-1-1 0,1 1-1,0 0 1,0-1 0,0 1-1,0-1 1,-1 1 0,1-1 0,0 1-1,0-1 1,0 1 0,0-1-1,0 1 1,0-1 0,1 0 73,-1-10-3461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21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1258 8884,'0'0'1406,"0"0"-451,0 0-587,0 0-176,0 0 126,0 0-59,2 5-230,7 17 22,1-1 0,2 0 1,0-1-1,13 17-51,0 1 59,-2-2-8,80 115 47,-86-129-90,0-1 0,2-1 0,1 0 0,0-1 1,12 7-9,-24-20-6,1-1 0,1 0 0,-1 0 0,1 0 0,0-1 1,0-1-1,0 0 0,0 0 0,1-1 6,-4 0-4,0-1 0,0-1-1,0 1 1,0-1 0,1 0 0,-1-1-1,0 0 1,0 0 0,0 0 0,0-1-1,0 0 1,0 0 0,0-1 0,-1 0 4,5-4-5,0 0 1,0 0 0,-1-1 0,0 0 0,-1-1 0,7-8 4,54-68 32,-70 84-31,308-447 150,-137 189-17,-91 146-71,5 3 0,4 4 0,5 4 0,4 4 0,39-26-63,170-122-6064,-293 235 1872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33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5298,'0'0'3263,"0"0"-2076,0 0-1053,9 0-57,583-7 5491,147 7-2807,-739 0-2697,0 0-18,0 0 7,0 0-24,0 0-29,0 0 14,5 0-356,5 0-1000,0 0-2387,-3 0-3061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40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0 747 5651,'0'0'595,"0"0"-137,0 0-308,0 0 47,0 0-23,0 0-62,0 0 221,8-14 185,233-525 1199,-176 384-1239,-60 139-445,1-2 160,-6 18-181,0-1 0,0 1-1,0 0 1,0 0 0,0 0 0,0-1 0,0 1-1,0 0 1,1 0 0,-1 0 0,0-1 0,0 1-1,0 0 1,0 0 0,1 0 0,-1 0 0,0 0-1,0-1 1,0 1 0,1 0 0,-1 0-1,0 0 1,0 0 0,1 0 0,-1 0 0,0 0-1,0 0 1,0 0 0,1 0 0,-1 0 0,0 0-1,0 0 1,1 0 0,-1 0 0,0 0 0,0 0-1,1 0 1,-1 0 0,0 0 0,0 0 0,0 0-1,1 0 1,-1 1 0,0-1 0,0 0-1,0 0 1,1 0 0,-1 0 0,0 0 0,0 1-1,0-1-11,4 4 41,-1-1 0,0 1 0,0 0 0,-1 0 0,1 1-1,-1-1 1,0 0 0,0 1 0,-1 0 0,2 4-41,4 9 152,103 294 543,-83-219-632,-4 2 0,2 41-63,-17-51 29,-8-46-4372,0-41 1556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41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6579,'0'0'1137,"0"0"959,0 0-1215,0 0-849,0 0 0,0 0 256,0 0 817,127-31-769,-65 31-144,0 0-128,0 0-48,-4-2 32,-1-3-48,-7-4-608,-41 5-3170,-6-1-1232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41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7283,'0'0'1617,"0"0"-1009,0 0-512,0 0 1313,0 0-144,0 0-705,33 179-224,-28-96-336,-3 0 128,-2-3-128,3-10 16,-3-14-32,2-14 16,1-10-1393,-3-32-896,0 0-1296</inkml:trace>
  <inkml:trace contextRef="#ctx0" brushRef="#br0" timeOffset="1">50 121 5154,'0'0'3106,"0"0"-2274,0 0-512,0 0 1297,82 116-705,-47-51-351,7-2-257,6-7-240,4-14 48,8-10-112,-3-17-48,0-10 0,-7-5-1793,-15-20-1056,-33-5-913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41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5330,'0'0'2289,"0"0"-544,0 0-256,0 0-625,0 0-351,0 0-65,-20 103-144,18-11-96,-3 0 80,-3-3-256,6-8 0,2-16-32,0-14 80,2-15-160,13-12-96,5-12-1697,-12-12-944,-1-5-1345</inkml:trace>
  <inkml:trace contextRef="#ctx0" brushRef="#br0" timeOffset="1">317 60 7652,'0'0'1536,"0"0"-1120,0 0 993,0 0 96,32 153-865,-29-71-448,1-1 80,4-5-128,2-9-128,2-15 0,1-14 0,-1-14-32,1-12-192,-6-12-2065,-7 0-960,0-21-2322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4:42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0 193 6275,'0'0'2129,"0"0"-1969,0 0 96,0 0 1873,0 0-1201,0 0-495,140 159-273,-86-116-128,3-10 0,3-8-16,-5-12-32,-3-13-48,-7 0-2129,-8-18-368,-34-8-1329</inkml:trace>
  <inkml:trace contextRef="#ctx0" brushRef="#br0" timeOffset="1">555 1 4994,'0'0'4178,"0"0"-2113,0 0-800,0 0-481,0 0-256,-25 147-63,22-53-289,3 3 64,0-8-224,0-6 0,0-11-16,5-14-32,0-51-2113,-5-7-4530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4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0 4626,'0'0'979,"0"0"-341,0 0-158,0 0 176,0 0 70,0 0-96,-25 16 247,-76 51 215,97-64-992,0 0 0,0 0 0,0 0 0,0 1 0,1-1 1,-1 1-1,1 0 0,0 0 0,0 1 0,0-1 1,1 0-1,-1 1 0,1 0-100,1 0 97,0 0 0,0 0 0,0 0 0,1 0 0,-1 0 0,1 0 1,1 0-1,0 5-97,0 12 7,-1-14 8,1 0 0,0 0 0,1 0 0,-1 0 0,2 0 0,-1 0 0,1-1 0,0 1 0,1-1 0,-1 0 1,3 3-16,10 15 4,2-1 1,11 12-5,20 26 14,-47-59-7,-1 0-1,1 0 1,-1 0-1,1-1 0,-1 1 1,0 1-1,0-1 1,0 0-1,0 0 0,-1 1-6,0-3 6,0 0-1,0 0 1,0 0-1,0 0 1,0 1-1,0-1 0,-1 0 1,1 0-1,0 0 1,-1 0-1,1 0 1,-1 0-1,1 0 0,-1 0 1,1 0-1,-1 0 1,0 0-1,0 0 0,1 0 1,-1 0-1,0-1 1,0 1-1,0 0 1,0-1-1,0 1 0,0 0 1,0-1-1,0 1 1,0-1-1,-1 1-5,-17 4 180,0-1 1,0 0-1,-1-1 1,1-2-1,-1 0 1,0 0-1,-4-2-180,9 1 28,14 0-55,1 0 0,-1 0-1,1 0 1,-1 0-1,1 0 1,0 0 0,-1 0-1,1 0 1,-1 0 0,1 0-1,-1 0 1,1-1-1,0 1 1,-1 0 0,1 0-1,-1 0 1,1 0-1,0-1 1,-1 1 0,1 0-1,0 0 1,-1-1 0,1 1-1,0 0 1,-1-1-1,1 1 1,0 0 0,0-1-1,0 1 1,-1 0 0,1-1-1,0 1 1,0-1-1,0 1 1,0 0 0,-1-1-1,1 1 1,0-1 0,0 1-1,0 0 1,0-1-1,0 1 1,0-1 0,0 1-1,0-1 1,0 1-1,0 0 1,1-1 0,-1 1-1,0-1 1,0 1 0,0 0-1,0-1 1,1 1-1,-1-1 1,0 1 0,0 0-1,1-1 1,-1 1 0,0 0-1,1-1 28,15-13-3207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5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8052,'0'0'1536,"0"0"-287,0 0-273,0 0-623,0 0-257,0 0 592,127-2-64,-20-5-224,12-8-159,11 4-97,-3 2-32,-8 4-96,-15 5-16,-17 0 0,-15 0-128,-19 0-1969,-53 0-2401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6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6307,'0'0'1694,"0"0"-557,0 0-497,0 0 8,0 0 254,20-2 90,-13 2-908,2-2-36,0 1 1,0 1-1,0 0 0,0 0 1,0 1-1,0 0 0,0 0 0,-1 1 1,1 0-1,0 1 0,-1 0 1,1 0-1,-1 1 0,0 0 0,0 1 1,2 1-49,8 7 26,-1 1-1,-1 1 1,0 0 0,-1 1 0,0 1 0,1 4-26,-9-11 11,0 0 0,-1 0 0,-1 1 0,0-1 0,0 1 0,-1 1 1,-1-1-1,0 0 0,0 1 0,-1 0 0,0 0 0,-1 3-11,0 0 25,-1-1 0,-1 1 0,0-1 0,-2 11-25,2-20 8,-1 1-1,0 0 0,0 0 1,0 0-1,-1-1 1,1 1-1,-1-1 1,-1 0-1,1 0 0,-1 0 1,0 0-1,-1 0-7,-7 7 100,-1-1 0,0 0-1,-1-1 1,0-1 0,-1 0-1,0-1 1,-1 0-100,-15 5 135,1-1 1,-2-1 0,-2-1-136,15-5-502,19-5 446,0-1 0,0 1 0,0 0 0,0 0 0,0 0 0,0 0 0,0 0 0,0 0 0,0 0 0,0 0 0,0 0 0,0 0 0,0 0 0,0 0 0,0-1 1,0 1-1,0 0 0,0 0 0,0 0 0,0 0 0,0 0 0,0 0 0,0 0 0,0 0 0,0 0 0,0 0 0,0 0 0,-1 0 0,1 0 0,0 0 0,0-1 0,0 1 0,0 0 0,0 0 0,0 0 0,0 0 0,0 0 0,0 0 0,0 0 0,0 0 0,0 0 0,0 0 0,0 0 0,-1 0 0,1 0 0,0 0 0,0 0 0,0 0 0,0 0 0,0 0 0,0 0 0,0 0 0,0 0 0,0 0 0,0 0 0,0 0 0,0 0 0,-1 0 0,1 0 0,0 0 56,4-15-7024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6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1 375 8884,'0'0'1110,"0"0"-456,0 0-417,0 0 134,1 34 114,0-15-432,7 233 196,-8 35-121,0-287-131,-1 1 1,1-1-1,0 0 1,0 0-1,0 0 0,0 0 1,0 0-1,0 0 1,0 1-1,0-1 0,0 0 1,0 0-1,0 0 1,0 0-1,0 0 0,0 0 1,0 1-1,0-1 1,0 0-1,0 0 1,0 0-1,0 0 0,0 0 1,0 0-1,0 1 1,0-1-1,1 0 0,-1 0 1,0 0-1,0 0 1,0 0-1,0 0 0,0 0 1,0 0-1,0 1 1,0-1-1,0 0 0,1 0 1,-1 0-1,0 0 1,0 0-1,0 0 1,0 0-1,0 0 0,0 0 1,1 0-1,-1 0 1,0 0-1,0 0 0,0 0 1,0 0-1,0 0 3,6-9-383,7-36 161,-1 0-1,-3-1 1,0-6 222,0-1-40,8-45 4,28-144-1,-30 179 50,3 0-1,19-43-12,-30 88 41,1 0-1,1 1 0,0 0 0,5-5-40,-11 17 24,0 1 0,0 0-1,1 0 1,-1 0 0,1 0-1,0 1 1,0-1 0,0 1-1,1 0 1,-1 0-1,1 1 1,-1-1 0,1 1-1,0 0 1,0 0 0,0 1-1,4-2-23,-5 3 40,1-1-1,-1 0 1,0 1 0,1 0-1,-1 0 1,0 1-1,1-1 1,-1 1 0,0 0-1,0 0 1,1 0 0,-1 0-1,0 1 1,0 0-1,0 0 1,-1 0 0,5 3-40,-3 0 70,0 0 0,0 0 0,0 1 0,-1 0 0,1 0 0,-1 0 0,-1 1 0,1-1 0,-1 1 0,1 2-70,1 6 75,1-1 0,-2 1-1,0 0 1,-1 0 0,0 1 0,-1 2-75,1 27 183,-2 21-183,-1-66 1,-2 26 44,0 0 1,-1 0 0,-2-1 0,-1 1 0,0-1 0,-2-1-1,-1 1 1,-1-1 0,-10 17-46,2-9 9,-1 0 0,-2-2 0,0 0 0,-2-1 0,-2-1 0,-17 15-9,36-37-228,6-5 23,-1 0 0,0 1 0,0-1-1,0 0 1,0 0 0,0 0 0,0 0 0,0-1 0,-1 1 0,1 0-1,0 0 1,0-1 0,-1 1 0,1-1 0,-1 1 205,2-1-4194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49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8 186 3570,'0'0'6146,"0"0"-3857,0 0-1056,0 0-849,0 0-384,0 0-176,-7-108 176,99 93 304,12-3-304,8 2 112,-3 1-64,3 6-48,-79 6-2017,-11 1-4530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7:27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4066,'0'0'3129,"28"28"-2472,16 16-650,188 187 260,255 201 1221,-323-290-1020,-147-127-442,438 374 1116,23-25-184,-218-196-608,225 106-350,298 97 106,-216-141-311,-548-223-2001,-19-7-2845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7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0 282 5907,'0'0'1379,"25"3"-245,8 1-816,2 1 91,0-2 0,1-1 0,3-1-409,-30-1 38,1 0 0,-1-1 1,1 0-1,0 0 1,-1-1-1,0 0 1,1-1-1,-1 0 1,0-1-1,0 1 0,-1-2 1,1 1-1,-1-1 1,0-1-1,0 1 1,-1-1-1,4-3-38,0-2 7,-1 1 0,0-2 0,0 1-1,-1-1 1,-1-1 0,1-2-7,-5 7-88,1 0-1,-2 0 1,0 0-1,0-1 1,0 1 0,-1-1-1,0 0 1,-1 0 0,0 0-1,0-6 89,-1 12-3,0 1 0,0 0 0,0 0 0,-1 0 0,1 0 0,-1 0 0,1 0 0,-1 0 0,0 0 0,0 0 0,0 0 0,0 0 0,0 0-1,-1 0 1,1 1 0,0-1 0,-1 1 0,1-1 0,-1 1 0,0-1 0,1 1 0,-1 0 0,0 0 0,0 0 0,0 0 0,0 0 0,0 0 0,0 0 0,0 1 0,0-1 0,0 1 0,-1-1 3,-10-1 121,0 0 1,0 1-1,0 1 1,-1 0-1,-1 0-121,-5 1 277,5-1 18,1 1-1,0 0 1,0 1 0,-1 1-1,1 0 1,1 0-1,-1 2 1,1 0 0,-9 4-295,15-5 120,-1 0 0,0 1 0,1 0 0,0 0 0,0 1 0,1 0 0,0 0 0,0 0 0,0 1 0,1 0 1,-1 0-1,2 1 0,-1-1 0,1 1 0,0 0 0,0 3-120,1-5 20,1 1-1,-1 0 1,2 0-1,-1 0 1,1 0 0,0 0-1,0 0 1,1 0-1,0 0 1,0 0-1,1 0 1,0 0 0,0 0-1,0 0 1,1 0-1,0 0 1,1 0 0,-1-1-1,1 1 1,1-1-1,-1 0 1,1 1 0,0-2-1,0 1 1,1 0-1,0-1 1,0 0 0,0 0-1,4 2-19,1 0-144,1 0 0,0-1 0,0 0 0,0-1 0,1 0 0,0-1 0,0 0 0,0 0 0,0-2 0,1 0-1,-1 0 1,1-1 0,10 0 144,13-1-4258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7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1 246 9012,'0'0'419,"0"0"-256,0 0-107,30 12-16,-30-12-40,58 24 56,16 2-56,-63-23 3,1-1 0,-1 1 0,0-2 1,1 0-1,-1 0 0,1-1 0,-1 0 0,1-1 1,-1 0-1,9-3-3,-3-1-145,-1 0 1,1-1-1,-1-1 0,0 0 1,6-6 144,-10 7-534,0-1 1,-1 0-1,0-1 0,0 0 1,-1-1-1,5-5 534,-12 11-59,-1 0 1,1 0-1,-1 0 1,0 0-1,0 0 1,0 0-1,0 0 0,0-1 1,-1 1-1,0-1 1,1 1-1,-1-1 1,-1 0-1,1 0 0,0 1 1,-1-1-1,0 0 1,0 0-1,0 1 1,0-1-1,-1 0 0,0 0 1,1 1-1,-1-1 1,-1-2 58,0 3 154,0 0 0,1 0 1,-1 0-1,-1 0 1,1 0-1,0 0 0,-1 0 1,0 1-1,1-1 1,-1 1-1,0 0 1,0 0-1,0 0 0,-1 0 1,1 1-1,0-1 1,-1 1-155,-10-5 567,0 2 1,0 0-1,-10-2-567,-3 2 946,0 1-1,-1 1 1,1 2 0,-11 1-946,27-1 181,6 0-145,-1 1 1,1-1-1,-1 1 0,1 0 0,0 1 0,0-1 0,0 1 0,0 0 0,0 0 0,0 0 0,0 1 0,0 0 0,1 0 0,0 0 0,-1 1 0,1-1 0,0 1 0,1 0 0,-1 0 0,1 0 0,0 1 0,0-1 0,0 1 0,0 0 0,1-1 0,0 1 0,0 0 0,0 1 0,1-1 0,-1 0 0,1 0 0,0 6-36,0-3 22,0-1 1,0 1-1,1 0 0,0 0 0,0 0 1,1-1-1,0 1 0,1 1-22,-1-5 5,1 0 0,-1 0 0,1 0-1,0 0 1,0 0 0,1-1 0,-1 1 0,1 0-1,-1-1 1,1 0 0,0 0 0,1 0 0,-1 0-1,4 2-4,5 3 5,0 0-1,1-1 0,0-1 1,0 0-1,0-1 0,1 0 1,-1-1-1,1-1 0,12 2-4,15 0-3,0-2-1,34-2 4,-42-2-167,0-3-1,0-1 0,0-1 0,0-2 0,12-5 168,46-10-516,-77 20 514,0 0-1,-1 1 0,1 1 1,0 0-1,0 1 0,0 1 1,5 0 1,-18 0 7,1-1 0,0 1 0,0 0 0,-1-1 0,1 1 0,-1 0 0,1 0 0,0 0 0,-1 1 0,0-1-1,1 0 1,-1 0 0,0 1 0,0-1 0,1 1 0,-1-1 0,0 1 0,-1-1 0,1 1 0,0 0-1,0 0 1,-1-1 0,1 1 0,-1 0 0,1 0 0,-1 0-6,3 10 60,-1 0-1,0 0 1,-1 9-60,0-7 46,9 213 320,-3-26-296,-2-152-61,1 1 1,3-1 0,2 0-10,-11-47-8,0 0 0,1-1 1,-1 1-1,1 0 0,-1-1 1,1 1-1,0-1 0,-1 1 1,1-1-1,0 1 0,0-1 1,1 1 7,-2-2-12,0 0 0,1 0 0,-1 0 0,0 0 0,0 0 0,1 0 0,-1 0 0,0 0 1,1 0-1,-1 0 0,0 0 0,0-1 0,1 1 0,-1 0 0,0 0 0,0 0 0,1 0 0,-1 0 1,0-1-1,0 1 0,0 0 0,1 0 0,-1 0 0,0-1 0,0 1 0,0 0 0,0 0 0,0-1 0,1 1 1,-1 0-1,0 0 0,0-1 0,0 1 0,0 0 0,0 0 0,0-1 0,0 1 0,0 0 0,0-1 12,9-45-860,9-302-168,-8 87 1010,-6 210 301,1 0-1,9-27-282,-11 64 120,0 0 0,1 1 0,1-1-1,0 1 1,1 0 0,0 1 0,1-1 0,0 1 0,1 0 0,1 1 0,4-5-120,-9 12 27,1 0 0,-1 0 0,1 1 0,0 0 0,0 0 1,0 0-1,1 0 0,-1 1 0,1 0 0,-1 0 0,1 1 1,0-1-1,0 1 0,-1 0 0,1 1 0,0-1 0,0 1 1,0 0-1,0 1 0,0 0 0,0 0 0,-1 0 0,1 0 1,0 1-1,-1 0 0,1 0 0,-1 0 0,0 1 0,1 0 1,-1 0-1,0 0 0,-1 1 0,1 0-27,3 5 26,-1 0 0,0 1 0,0 0 1,-1 0-1,0 0 0,-1 1 0,0 0 0,-1 0 0,0 0 1,-1 1-1,0-1 0,0 8-26,-2-10 10,1 0 0,-2 0 0,1 1-1,-1-1 1,-1 1 0,1-1 0,-2 0 0,1 1 0,-1-1 0,-1 0 0,0 0 0,0-1 0,-1 1-1,0 0 1,0-1 0,-2 3-10,-5 2-15,1-1 0,-2 0 0,0 0 0,0-1 0,-1-1 0,0 0-1,-1 0 1,0-2 0,0 1 0,-1-2 0,0 0 0,0-1 0,-1-1 0,0 0-1,0-1 1,0 0 0,-1-2 0,-10 1 15,27-3 0,0 0-58,0 1 1,-1-1-1,1 0 1,-1 0-1,1 0 0,-1 0 1,1 0-1,-1 0 0,1 0 1,-1 0-1,1 0 0,-1 0 1,1 0-1,-1 0 0,1 0 1,-1 0-1,1-1 0,-1 1 1,1 0-1,-1 0 1,1-1-1,0 1 0,-1 0 1,1 0-1,-1-1 0,1 1 1,0 0-1,-1-1 58,0-16-3983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8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0 534 8356,'0'0'832,"0"0"-208,31 13 300,23 9-217,30 7-707,-74-27 31,0 1 1,0-2 0,0 1 0,0-2 0,0 1 0,0-1 0,0-1-1,0 1 1,0-2 0,0 1 0,-1-2 0,1 1 0,0-1-1,-1-1 1,0 1 0,5-4-32,7-5 32,-1-1 0,0-2 0,-1 0 0,0 0 0,7-10-32,-6 6 24,0-1-1,-2-1 0,-1-1 1,0 0-1,9-18-23,-17 24 16,-1 0 0,0 0 0,-2 0 0,0-1 1,0 0-1,-2-1 0,0 1 0,-1-1 0,0-6-16,-2 12 17,0 0 1,0 0-1,-2 0 1,1 0-1,-1 0 1,-1 0-1,-1-2-17,2 10 13,-1 1-1,1-1 0,-1 1 0,0-1 0,0 1 1,0 0-1,0 0 0,0 0 0,-1 0 0,1 0 0,-1 0 1,0 1-1,0-1 0,0 1 0,0 0 0,-1 0 0,1 0 1,0 0-1,-1 1 0,1-1 0,-1 1 0,0 0 1,-2-1-13,-2 0 65,1 0 0,-1 1 0,1 0 0,-1 0 0,0 1 0,0 0 0,1 0 1,-1 0-1,0 1 0,-5 2-65,8-2 41,0 1-1,-1-1 1,1 2 0,0-1-1,0 0 1,1 1 0,-1 0-1,1 0 1,-1 0 0,1 1 0,0 0-1,0 0 1,0 0 0,1 0-1,-2 3-40,-8 11 62,2 1-1,1 1 0,0 0 0,2 1 0,0 0 0,1 0 0,1 0 0,1 1 0,1 0 0,0 7-61,-3 48 338,4 1-1,3 25-337,1-36 142,-1-33-46,-1 15-2,2-1 0,3 1-1,4 16-93,-6-52 3,1 0-1,0 0 0,1 0 0,1 0 0,-1-1 0,2 0 1,0 0-1,1 0 0,0-1 0,0 0 0,1 0 1,1-1-1,-1 0 0,7 4-2,-9-9-88,0 0 0,1 0 0,0-1 1,-1 0-1,2-1 0,-1 0 0,0 0 0,1 0 1,-1-1-1,1 0 0,0 0 0,2-1 88,-8 0-300,0-1-1,0 0 1,0 0-1,0 0 1,0 0-1,0 0 1,0 0-1,0 0 1,-1-1-1,1 1 1,1-1 300,13-12-6137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8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0 246 6419,'0'0'3575,"0"0"-2679,0 0-682,31 11 63,102 36-117,-125-45-165,1 1-1,-1-1 1,0-1-1,0 0 1,1 0-1,-1 0 0,1-1 1,-1 0-1,1-1 1,-1 0-1,0 0 1,1-1-1,-1 0 1,0-1-1,0 1 1,0-2-1,0 1 0,-1-1 1,1 0-1,-1 0 1,0-1-1,0 0 1,-1-1-1,0 1 1,3-3 5,-2-1-130,1-1 0,-2 0 0,1 0-1,-1 0 1,0-1 0,-1 0 0,-1 0 0,0 0 0,0-1 0,-1 1 0,0-1 0,-1 0 0,-1 0 0,0 0 0,0-9 130,-1 18 34,0 1 0,0-1 1,-1 0-1,1 1 0,0-1 0,-1 0 0,0 1 0,0-1 0,0 1 0,0-1 0,0 1 0,0 0 0,-1-1 0,1 1 1,-1 0-1,0 0 0,1 0 0,-1 0 0,0 0 0,0 0 0,0 1 0,0-1 0,-1 1 0,1-1 0,0 1 0,-1 0 1,1 0-1,-1 0 0,1 0 0,-2 0-34,-5-1 217,0 0 1,-1 0 0,1 1 0,0 1-1,0 0 1,0 0 0,0 1-1,-8 1-217,13-2 77,0 1 1,-1 0-1,1 1 0,0-1 0,0 1 0,0 0 0,0 0 0,0 0 0,1 0 1,-1 1-1,1-1 0,-1 1 0,1 0 0,-2 2-77,-1 2 57,1-1 0,0 1 0,0 1 0,1-1 0,0 0 0,0 1 0,-1 5-57,-2 5 16,2 1 0,0 0 0,1 1 0,0-1-1,2 0 1,0 10-16,2-26 0,-1 19 0,1 0-1,1 1 0,2 7 1,-2-23 0,0 0-1,1 0 1,0 0-1,0 0 1,1-1-1,-1 1 1,2-1-1,-1 1 1,1-1-1,0 0 1,0-1-1,3 3 1,-2-1-282,0-1-1,1 0 0,0 0 0,1-1 0,-1 1 1,1-2-1,0 1 0,0-1 0,0 0 0,1 0 1,-1-1-1,1 0 0,0 0 0,0-1 0,0 0 1,0 0-1,1-1 0,0 0 283,16-1-5507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9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5571,'0'0'2027,"0"0"-498,0 0 42,0 0 46,0 0-598,-17 3-507,8-2-471,2 0-12,-1 0-1,1 0 1,-1 1 0,1 0-1,0 1 1,-3 1-29,6-3 11,1 1 1,0 0-1,0 1 0,-1-1 1,1 0-1,1 1 0,-1 0 1,0-1-1,1 1 0,-1 0 1,1 1-1,0-1 0,0 0 1,0 1-1,0-1 1,1 1-1,-1 1-11,-4 11 38,1 0 1,0 0-1,1 0 1,1 1 0,1-1-1,0 1 1,1 0-1,1 0 1,1 2-39,-1-18-1,0 0 0,0 0-1,0 0 1,1 0 0,-1 0 0,0 0 0,1 0 0,-1 0 0,1 0 0,-1 0 0,1-1 0,-1 1 0,1 0 0,0 0-1,-1-1 1,1 1 0,0 0 0,0-1 0,-1 1 0,1-1 0,0 1 0,0-1 0,1 1 1,0 0-17,1 0 0,0 0-1,-1-1 1,1 1 0,0-1 0,0 1 0,-1-1 0,1 0 0,1 0 17,2-1-167,0 1-1,0-1 1,0 0 0,0 0 0,0-1 0,0 0 0,0 0 0,2-2 167,8-6-915,-1-2 0,0 0 0,-1 0 0,0-2 0,2-3 915,-9 10-435,-7 6 446,0 1 1,0 0-1,0 0 0,0 0 1,1-1-1,-1 1 0,0 0 1,0 0-1,0 0 0,0-1 1,1 1-1,-1 0 0,0 0 0,0 0 1,0 0-1,1 0 0,-1-1 1,0 1-1,0 0 0,0 0 1,1 0-1,-1 0 0,0 0 1,0 0-1,1 0 0,-1 0 1,0 0-1,0 0 0,1 0 1,-1 0-1,0 0 0,0 0 1,1 0-1,-1 0 0,0 0 1,0 0-1,1 0 0,-1 0 0,0 0 1,0 1-1,0-1 0,1 0 1,-1 0-1,0 0 0,0 0 1,0 1-1,1-1 0,-1 0 1,0 0-1,0 0 0,0 0 1,0 1-1,0-1 0,0 0 1,1 0-1,-1 1 0,0-1 1,0 0-1,0 0 0,0 1 0,0-1 1,0 0-1,0 0 0,0 1 1,0-1-1,0 0 0,0 0 1,0 1-1,0-1 0,0 0-11,0 26 896,-1-19-930,0 20 217,1-15-42,-1 1 0,1-1-1,1 1 1,1-1 0,-1 1-141,0-10 18,0 0 1,0 0 0,-1-1-1,2 1 1,-1 0 0,0 0-1,0-1 1,1 1-1,0 0 1,-1-1 0,1 0-1,0 1 1,0-1 0,0 0-1,1 0 1,-1 0 0,0 0-1,1-1 1,-1 1-1,1-1 1,0 1 0,2 0-19,2 0-58,0 0 1,0 0 0,0-1-1,0 0 1,1 0 0,-1-1-1,0 0 1,0 0 0,1-1-1,-1 0 1,0 0 0,0-1-1,0 1 1,0-2 0,0 1-1,0-1 1,-1 0 0,1 0-1,-1-1 1,0 0 0,0 0-1,5-4 58,11-10-243,-1-1 0,-1-1-1,-1-1 1,-1-1-1,3-5 244,-10 9 62,6-7 1210,-14 25 606,-3 6-638,0-4-1466,-2 41 699,1-27-442,0 0 0,0 0 0,2 1 1,0-1-1,1 0 0,1 0 0,2 10-31,-4-24-2,0 0 1,0 0-1,0 0 0,0 0 1,0 0-1,1 0 0,-1-1 0,1 1 1,-1 0-1,1-1 0,0 1 1,-1-1-1,2 1 2,-2-1-5,-1-1-1,1 0 1,0 1 0,0-1 0,0 0 0,0 0-1,-1 0 1,1 1 0,0-1 0,0 0-1,0 0 1,0 0 0,0 0 0,0-1-1,-1 1 1,1 0 0,0 0 0,0 0-1,0-1 1,0 1 0,-1 0 0,1-1-1,0 1 1,0-1 0,-1 1 0,1-1 0,0 1-1,0-1 1,-1 0 0,1 1 0,-1-1-1,1 0 1,-1 1 0,1-1 0,-1 0-1,1 0 6,10-16 11,-2 0 0,0 0 0,2-6-11,-3 4 150,1 1-1,1 0 1,5-5-150,-11 17 82,0 1 0,1 0 0,0-1 0,0 1-1,0 1 1,1-1 0,-1 1 0,1 0 0,0 0 0,0 1-1,6-3-81,2 2-32,1 0 0,-1 1 0,1 0-1,0 2 1,0-1 0,-1 2 0,1 0-1,6 1 33,5-1-1892,-21 0-2843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09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7924,'0'0'2702,"0"0"-1443,0 0-882,0 0 159,0 0 411,4 20-320,1 0-477,0 4 20,-1-1-1,-1 1 0,0 0 0,-2 15-169,-1 107 144,0-145-154,0-1 1,0 1-1,0 0 0,0 0 1,0 0-1,1-1 0,-1 1 1,0 0-1,0 0 0,1 0 1,-1-1-1,0 1 0,1 0 0,-1-1 1,1 1-1,-1 0 0,1-1 1,-1 1-1,1-1 0,-1 1 1,1 0-1,0-1 0,-1 0 1,1 1-1,0-1 0,0 1 1,-1-1-1,1 0 0,0 1 1,0-1-1,-1 0 0,1 0 1,0 0-1,0 0 0,0 1 0,-1-1 1,1 0-1,0-1 0,0 1 1,0 0-1,-1 0 0,1 0 1,0 0-1,0-1 0,0 1 1,-1 0-1,1 0 0,0-1 1,0 1-1,-1-1 0,1 1 1,0-1-1,-1 1 0,1-1 1,-1 1-1,1-1 0,-1 0 1,1 1-1,-1-1 0,1 0 0,-1 1 1,1-1 9,9-13 0,-1-1-1,0 0 1,-1 0 0,5-14 0,-6 12 8,1 0 1,1 0-1,1 1 0,11-14-8,-14 20-5,1 1 0,0 1 1,1 0-1,3-3 5,-8 8-3,-1 1 0,1 0 1,0 0-1,-1 0 0,1 0 0,0 1 0,0-1 0,0 1 0,0 0 1,0 0-1,0 1 0,0-1 0,1 1 0,0 0 3,5 0 2,13 2 84,-22-2-82,-1 1 0,1-1 0,0 1 0,0-1 0,-1 1 0,1 0 0,0-1 0,-1 1 0,1 0 0,0-1 0,-1 1 0,1 0 0,-1 0 0,0-1 0,1 1 0,-1 0 0,0 0 0,1 0 0,-1 0 0,0 0 0,0 0 0,0 0 0,0 0 0,0 0-4,1 48 139,-1-37-128,0 1-1,1 0 1,1 8-11,-2-20-3,0 0 0,1 1-1,-1-1 1,1 0 0,-1 0 0,1 0 0,-1 0 0,1 0 0,0 0 0,-1 0-1,1 0 1,0-1 0,0 1 0,0 0 0,0 0 0,0 0 0,0-1-1,0 1 1,0-1 0,0 1 0,0-1 0,1 1 3,30 7-950,-28-7 660,1-1 0,-1 1 0,0 0 0,0 1 0,0-1 0,0 0 0,0 1 1,-1 0-1,2 1 290,8 8-985,-12-9 653,1-1 0,-1 0 0,0 1 1,1-1-1,0 0 0,-1 0 0,1 1 0,0-1 0,-1-1 0,1 1 0,0 0 0,0 0 0,0-1 0,0 1 0,0-1 0,0 1 0,0-1 0,0 0 0,0 0 332,0 0-3303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10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9668,'0'0'2818,"0"0"-1490,0 0-575,-42 118-161,29-57 128,6-3-304,7-9-191,0-9-209,0-11-16,0-11 0,0-11-48,17-7-337,1 0-1263,4-38-802,3-14-959,-18 19-2162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10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7860,'0'0'1632,"0"0"-1039,0 0-561,0 0-32,0 0-3922,2 121-1953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10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6787,'0'0'224,"0"0"78,0 0 31,0 0-149,0 0-98,22 8-52,71 25-28,-84-31 10,0 2 0,-1-1 0,1 1 1,-1 1-1,1-1 0,-1 2 0,-1-1 0,1 1 1,-1 0-1,0 0 0,0 1 0,-1 0 0,0 0 1,0 1-1,-1 0 0,0 0 0,4 6-16,-2 6 130,0 0 0,-1 1 0,0 0 0,-2 0 0,-1 0 0,0 11-130,-2-24 57,13 154 935,-8 1 0,-8 31-992,0-37 137,2-146-127,0 0 0,-1 0 0,0-1 0,-1 2-10,-1-45-8,8-138 608,-2 136-245,2 0 0,1 0 0,10-31-355,-6 38 213,1-1 0,1 2-1,1-1 1,2 2 0,0 0 0,2 1 0,1 0 0,1 1 0,0 2-1,2 0 1,1 1 0,1 1 0,0 0 0,11-4-213,-13 8 140,1 2 1,0 0-1,6-1-140,-19 11 71,1-1 0,-1 2 1,1 0-1,0 0 0,0 0 0,0 1 0,1 1 1,-1 0-1,5 0-71,-1 1-565,-10-1 766,1 1 1,-1 0-1,0 0 0,0 1 0,0-1 0,0 1 0,4 1-201,4 7-1971,-7 11-4865,-5-9-703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36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 7619,'-24'8'683,"-6"2"-425,-80 31 920,102-36-50,19-2-655,-3-1-527,536 83 2629,-455-73-2298,1042 93 1400,10-51-777,-561-30-596,-187-8-193,402 22 143,-413-6-125,21 21-129,-209-20 27,27 16-27,-249-44 290,-152-3-350,1-7 0,-176-29 60,-230-64-472,-172-25 120,270 68 332,-1 21 0,-190 22 20,440 22 31,-158 30-31,-227 62 393,579-95-330,16-2 35,-1 0 1,1 2-1,-5 3-98,32-10 1,0 1 0,0-1 0,1 0 0,-1 0 0,0 1 0,0-1 0,0 0 0,1 1 1,-1-1-1,0 1 0,0-1 0,1 1 0,-1-1 0,0 1 0,1 0 0,-1-1 0,1 1 0,-1 0 0,1-1 0,-1 1 1,1 0-1,-1 0 0,1 0-1,0 0-2,1 0 0,-1 0-1,1 0 1,-1 0 0,1 0 0,0 0 0,-1 0 0,1 0 0,0-1 0,0 1 0,0 0-1,0-1 1,0 1 0,0 0 0,0-1 0,0 1 0,0-1 0,0 1 0,0-1 0,0 0 0,0 1-1,1-1 3,37 13-30,1-3 0,1-1 0,-1-1 0,6-2 30,3 1 8,192 26 48,422 8-27,8-35-23,-561-6-1,1041-38 44,84 0 1,-1210 38-60,15-1-189,0 2 0,-1 1 0,0 2-1,1 2 1,25 8 199,-64-14-24,-1 0 0,0 0 0,1 0 0,-1 0 0,1 0 0,-1 0 0,1 0 0,-1 0 0,1 0 0,-1 1 1,1-1-1,-1 0 0,1 0 0,-1 0 0,1 1 0,-1-1 0,0 0 0,1 1 0,-1-1 0,1 0 0,-1 1 0,0-1 0,1 0 0,-1 1 0,0-1 0,0 1 0,1-1 0,-1 0 0,0 1 0,0-1 0,0 1 0,1-1 0,-1 1 0,0-1 24,-2 1-33,1 0 0,-1 0 1,0 0-1,1 0 0,-1 0 0,0-1 1,0 1-1,0-1 0,0 1 0,0-1 1,1 0-1,-1 0 33,-85 13-124,0-3 0,-25-4 124,-196-2-174,262-4 177,-862-30-3,-908-170 1430,1810 199-1413,-364-56 1439,348 51-1205,16 4-175,11 0-49,245 2-19,-9 2 32,303 26 84,3 25-36,-231-21-67,1482 112 24,-1311-106-1086,-465-37 389,-23-1 470,-12 0 99,-113 0-406,36 0-5951,48 0-2255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8:27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1321 5811,'0'0'1646,"0"0"-680,0 0-246,0 0 152,0 0 190,0 0-104,0 0-409,0 0-364,2 2-201,7 6 59,0 2 0,-1-1 0,0 1 0,0 0 0,-1 0 0,-1 1 0,0 0 0,4 8-43,-1-2 48,35 73 133,24 72-181,-41-90 26,4-1 0,3-2-1,26 38-25,-47-87 4,1 0-1,1-2 0,1 0 0,0-1 1,1 0-1,1-1 0,4 1-3,-13-10-29,0-1 0,1 0 0,0-1 0,0 1 0,0-2 0,1 0 0,0 0 0,0-1-1,0 0 1,0 0 0,0-2 0,0 1 0,1-2 0,-1 1 0,11-2 29,-18 1-44,0-1 1,0 0-1,0 0 1,0 0-1,0 0 1,0-1-1,0 1 1,0-1-1,0 0 0,-1 0 1,1-1-1,-1 1 1,3-2 43,2-4-83,0-1 1,0 0-1,-1 0 1,4-7 82,45-70-114,-4-2 0,10-28 114,-2 1-5,268-450 1574,75-62-1569,-17 104-563,-377 512-3569,-9 11-4427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44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1507 304,'0'0'6366,"0"0"-4341,0 0-985,0 0-85,0 0-178,-4-1-561,3 2-214,1-1 0,0 0 0,-1 0 0,1 0 1,-1 0-1,1 0 0,0 0 0,-1 0 0,1 0 1,-1 0-1,1 0 0,0 0 0,-1 0 0,1-1 0,-1 1 1,1 0-1,0 0 0,-1 0 0,1 0 0,0-1 1,-1 1-1,1 0 0,0 0 0,-1-1 0,1 1 1,0 0-1,0-1 0,-1 1 0,1 0 0,0 0 0,0-1 1,0 1-1,-1-1 0,1 1 0,0 0 0,0-1 1,0 1-1,0 0 0,0-1 0,0 1 0,0-1 1,0 1-1,0 0 0,0-1 0,0 1 0,0-1 0,0 1 1,0 0-3,2-4 27,0 1 1,1 0 0,0 0-1,-1 0 1,1 1 0,0-1-1,3-1-27,898-687 3282,-394 309-2941,-176 128-122,-325 248-267,-1 0 0,0-1 0,-1 0 0,0-1-1,4-4 49,-10 10-157,1 1-1,-1-1 1,0 0-1,0 0 1,1 0-1,-1 0 0,0 0 1,-1 0-1,1 0 1,0 0-1,-1 0 1,1-1-1,-1 1 0,0 0 1,1 0-1,-1-1 1,0 1-1,-1 0 1,1 0-1,0-1 0,-1 1 1,1 0-1,-1 0 1,1 0-1,-1 0 1,0-1-1,0 1 0,-1 0 158,0-1-265,0 1 0,-1-1 0,0 1 0,1 0 0,-1 0 0,0 0 0,0 0 0,0 0 0,0 1 0,-1-1 0,1 1 0,0 0 0,-1 0 0,-1 0 265,-50-8-4824,38 9 2508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5:45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10245,'0'0'429,"0"0"-242,0 0 283,30-21 119,19-11-90,38-18-499,-77 45 41,0 1 0,0 0-1,1 0 1,-1 1 0,1 1 0,-1 0-1,1 0 1,0 1 0,0 1-1,0 0 1,0 0 0,2 1-41,18 0 71,-22-1-50,0 0-1,1 1 1,-1 0-1,0 0 1,1 1-1,-1 0 1,0 0-1,0 1 1,0 1-1,-1-1 1,1 1-1,-1 1 1,0 0-1,0 0 1,0 0-1,-1 1 1,0 0-1,0 1 1,0-1-1,-1 1 1,0 1-1,0-1 1,-1 1-1,0 0 1,3 6-21,-4-3 28,1-1 0,-2 1 1,1 0-1,-2-1 1,1 1-1,-1 1 0,0 5-28,0 80 212,-3-81-198,-1 1 0,-1 0 0,0 0 0,-1-1 0,-1 1-1,-1-1 1,0 0 0,-1-1 0,0 0 0,-1 0 0,-7 8-14,-6 8 1,-2-1 0,-1-1 0,-1-1 1,-22 18-2,40-38-446,-13 10 215,7-13-6474,11-5 955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09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1221 9716,'0'0'1364,"0"0"-294,0 0-107,2-19-408,-2 19-555,2-22 88,0 1 0,2 1 0,4-13-88,6-7 84,2 1-1,2 1 1,11-18-84,11-22 37,33-75 15,21-49 141,97-148-193,-177 327 6,1 0-1,0 1 0,2 1 1,14-14-6,-28 32-2,0 1 1,0 0-1,0-1 1,0 1 0,0 0-1,0 0 1,0 1 0,1-1-1,-1 1 1,1-1-1,-1 1 1,1 0 0,0 0 1,-1 1-2,-1 0 0,1 0 0,-1 0 1,1 0-1,-1 0 0,0 1 0,1-1 1,-1 1-1,1 0 0,-1-1 1,0 1-1,1 0 0,-1 0 0,0 1 1,1-1 1,3 4 9,0 1 0,0-1 0,-1 1 0,0 0 1,0 0-1,0 0 0,-1 1 0,1 0 0,-2-1 1,4 8-10,18 43 135,-3 1 0,-2 1 1,-3 1-1,-2 1 0,0 21-135,33 314 96,-47-381-92,8 118-770,-8-45-2723,-1-88 3489,1 5-714,-1 0-1,0 0 1,-1 0 0,1 0 0,-1 0 0,-1 3 714,2-7-193,-1-1 1,1 1-1,0-1 0,-1 1 1,1-1-1,-1 1 0,1-1 1,-1 0-1,1 1 0,-1-1 1,0 1-1,1-1 0,-1 0 1,1 0-1,-1 1 0,0-1 1,1 0-1,-1 0 0,0 0 0,1 0 1,-1 0-1,0 0 0,1 1 1,-1-2-1,0 1 0,1 0 1,-2 0 192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10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188 287 96,'-26'-11'6841,"-83"-38"-3843,104 47-2872,0-1-1,0 0 1,0 0-1,0 0 1,1-1-1,-1 0 0,0-1-125,3 4 56,1-1-1,0 1 1,0-1 0,-1 0-1,1 1 1,0-1-1,1 0 1,-1 0-1,0 0 1,0 1-1,1-1 1,-1 0-1,1 0 1,-1-1-56,2 0 32,-1 1 0,0-1 0,1 1-1,-1 0 1,1 0 0,0-1 0,0 1 0,0 0 0,0 0 0,0 0 0,0 0 0,1 0 0,-1 0 0,0 0 0,1 1 0,0-1 0,-1 0 0,1 1 0,0-1 0,0 1 0,0 0 0,0-1 0,0 1 0,1 0-32,14-8-1,0 1-1,0 1 1,1 1 0,0 0 0,0 1 0,1 1 1,48-8-25,2 2 25,-58 9-3,165-18-68,242-3-6409,-295 20 8410,-7 1 4310,-150 2-5634,18 0-319,-1-1 1,0 0-1,1-1 0,-1-1 0,0 0 0,1-2-287,12 4 91,0-6-243,4 6 205,0 0 19,0 0 25,-4 6 148,-20 32-251,2 1 1,-9 24 5,24-47-6,1 0 1,0 0-1,1 1 0,1 0 1,1 0-1,1 0 1,0 0-1,1 9 6,0-13-17,3 20-47,-1-32 60,-1 1 0,1-1-1,-1 0 1,1 0 0,-1 0 0,1 0 0,0 0 0,0 0-1,-1 0 1,1 0 0,0 0 0,0 0 0,0-1-1,0 1 1,0 0 0,0-1 0,0 1 0,0 0-1,0-1 1,0 1 0,1-1 0,-1 0 0,0 1 0,1-1 4,12 2-40,0-1 0,0 0 0,0-1 0,-1 0 1,1-1-1,0-1 0,0 0 0,8-3 40,-4 1-57,-1 1 0,1 1 0,0 1 0,14 0 57,-30 1-3,1 1 0,0-1 0,0 1 0,0 0 0,-1 0 1,1 0-1,0 0 0,-1 0 0,1 1 0,-1-1 1,1 1-1,-1 0 0,0-1 0,0 1 0,0 0 0,0 0 1,0 1-1,0-1 0,0 0 0,-1 1 0,1-1 0,0 1 3,3 9-4,1-1 0,-2 1-1,1 0 1,0 8 4,-3-16 0,9 41-4,-1 1 0,-3 0 1,-1 0-1,-2 17 4,-3 190 51,-2-128-47,1-101 2,1-6 10,-1 1 0,-1-1-1,0 0 1,-1 1 0,-2-1 0,1 0 0,-5 10-16,8-27 2,-1 0 1,1 1-1,-1-1 1,1 0-1,-1 0 0,0 1 1,1-1-1,-1 0 1,0 0-1,0 0 1,0 0-1,0 0 0,0 0 1,0 0-1,0-1 1,0 1-1,0 0 0,0 0 1,0-1-1,-1 1 1,1-1-1,0 1 1,0-1-1,-1 1 0,1-1 1,0 0-1,-1 0 1,1 0-1,-1 0-2,0 0 0,0 0 0,0-1 0,0 0 0,0 1 0,0-1 0,1 0 0,-1 0 0,0 0 0,0 0 0,1 0 0,-1-1 0,1 1 0,-1 0 0,1-1 0,0 1 0,0-1 0,-1 1-1,1-1 1,0 0 0,0 1 0,1-1 0,-1 0 0,-9-19-48,2 1 0,0-2 0,2 1 0,0-1 0,0-8 48,-4-31 40,1-25-40,2-171-200,7 237 133,0-22-453,2 1 0,2 0 0,1 0 0,2 0-1,3 0 521,-9 35-499,1 0 0,0 0-1,1 0 1,0 0 0,-1 1-1,4-5 500,12-10-4725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11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0 879 10853,'0'0'582,"0"0"-281,0 0 3,30 7 32,97 20-40,-119-26-288,-1 0 0,1 0-1,0-1 1,-1 0 0,1 0-1,0-1 1,-1 0-1,1 0 1,-1-1 0,0 0-1,1 0 1,-1-1 0,0 0-1,3-2-7,1-2 17,1-1-1,-1 0 0,-1-1 0,1-1 1,-2 1-1,1-2-16,-4 5 17,7-8-234,0 0 0,-1 0 0,-1-1 0,-1 0-1,0-1 1,-1-1 0,0 1 0,-2-1 0,0-1 0,-1 1 0,0-1 0,-2 0 0,0 0 0,-1-1-1,0 1 1,-2-9 217,0 24-8,-1 0 0,0 0 0,0 0 0,-1-1 0,1 1 0,-1 0 0,1 0 0,-1 1 0,0-1 0,0 0 0,0 0 0,-2-2 8,2 4 22,0 0 0,-1-1 1,1 1-1,-1 0 0,1 0 0,-1 0 0,1 0 0,-1 0 1,0 1-1,0-1 0,1 0 0,-1 1 0,0 0 0,0-1 0,0 1 1,0 0-1,1 0 0,-1 0 0,0 0 0,-1 0-22,-3-1 86,0 1 0,-1 0 0,1 0 0,0 0 0,-1 1 0,1 0-1,0 0 1,0 1 0,-1 0 0,1 0 0,1 0 0,-1 1 0,0 0 0,0 0 0,1 0 0,0 1 0,0-1-1,0 1 1,0 1 0,0 0-86,-10 11 161,1 0-1,0 1 0,2 1 0,0 0 1,1 0-1,1 1 0,0 1 1,0 5-161,4-11 84,2-1 0,-1 2 0,2-1 0,0 0 0,0 1 0,2-1 0,0 1 1,0 0-1,1 0 0,1-1 0,1 1 0,2 10-84,-3-20 6,1 1-1,0-1 1,1 0 0,0 1-1,-1-1 1,2 0-1,-1-1 1,0 1 0,1-1-1,0 1 1,0-1 0,0 0-1,1 0 1,-1-1 0,1 0-1,0 1 1,0-1 0,0-1-1,1 1 1,-1-1 0,0 0-1,1 0 1,3 0-6,5 2 3,1-1 0,-1-1 0,1 0 0,-1-1 0,1 0 0,0-1 1,-1-1-1,14-2-3,-18 0 3,-1 1 1,0-1-1,0-1 1,0 1-1,-1-2 1,1 1 0,-1-1-1,0 0 1,0-1-1,-1 0 1,0 0-1,0-1 1,0 1-1,-1-2 1,0 1 0,0-1-1,-1 0 1,0 0-1,0 0-3,3-7 16,0 1 0,-2-1 0,0 0 0,0 0 0,-1 0 0,-1-1 0,-1 0 0,0 0 0,-1 0-1,0-14-15,-2-46 467,0 75-184,0 1-101,0 0-129,0 0-85,0 0-11,0 16 22,-2 30 53,2 40 103,0-77-123,1 1 0,1 0 1,-1 0-1,2 0 1,-1-1-1,1 1 0,2 1-12,-3-8-29,0 0 0,0 0-1,0 0 1,0 0 0,1 0 0,-1-1-1,1 1 1,-1-1 0,1 1 0,0-1-1,0 0 1,0 0 0,1-1-1,-1 1 1,0-1 0,1 1 0,-1-1-1,1 0 1,-1 0 0,1-1-1,-1 1 1,1-1 29,1 1-172,1-1 0,-1 1 0,0-1 0,1-1 0,-1 1 0,0-1 0,1 0 0,-1 0 0,0 0 0,0-1 0,0 0 0,0 0 0,0 0 0,4-3 172,2-3-338,-1-2 0,0 1 0,-1-1 0,0 0 0,0-1-1,4-8 339,24-27-334,-35 44 327,0 0 1,-1 0-1,1 1 1,0-1-1,0 1 1,0-1-1,0 1 1,0 0-1,1 0 1,-1 0-1,0 0 1,0 0-1,1 0 1,-1 1-1,1-1 1,-1 1-1,1-1 1,-1 1-1,0 0 1,1 0-1,-1 0 1,1 0-1,-1 1 1,1-1-1,-1 1 1,1 0-1,1 0 7,5 3-25,0 1-1,0 0 1,0 0-1,0 1 1,-1 0-1,1 1 26,22 15 32,-16-14-73,0 0-1,0-1 0,1-1 0,0 0 0,1-1 0,-1-1 0,1 0 0,0-2 1,-1 0-1,1 0 0,1-2 0,-1 0 0,11-2 42,-23 1-99,0-1 1,0 0-1,0 0 0,0 0 0,-1 0 0,1-1 1,-1 0-1,0 0 0,0 0 0,0 0 0,0-1 1,0 0-1,-1 0 0,1 0 0,-1 0 0,0 0 1,0 0-1,-1-1 0,1 0 0,0-3 99,6-12-53,-1 0-1,0-1 0,-2 0 1,1-7 53,6-39 231,-2-1 1,-4-1 0,-2-18-232,-3-198 4302,-2 196-300,5 318-3509,11 0 1,20 70-494,-19-190-267,0-11-1019,-5 2 0,-1 61 1286,-11-161-25,0 0 0,0 0 0,0 0 0,0 0 0,0 0 0,0 0 0,0 0 0,0 0 0,0 0-1,0-1 1,0 1 0,0 0 0,0 0 0,0 0 0,-1 0 0,1 0 0,0 0 0,0 0 0,0 0 0,0 0 0,0 0 0,0 0 0,0 0 0,0 0-1,0 0 1,0 0 0,0 0 0,0 0 0,0 0 0,0 0 0,-1 0 0,1 0 0,0 0 0,0 0 0,0 0 0,0 0 0,0 0 0,0 0 0,0 0 0,0 0-1,0 0 1,0 0 0,0 0 0,0 0 0,0 0 0,0 0 0,0 1 0,0-1 0,0 0 0,-1 0 0,1 0 0,0 0 0,0 0 25,-6-10-78,-14-31 273,1 0 0,2-1 0,2-1 0,2 0 0,2-1 0,1 0 0,3-1 0,1 0 0,3 0 0,1-5-195,2 46 54,0 0 0,0 0 0,1 1 0,-1-1 0,1 0 0,0 1 0,0-1-1,0 1 1,0-1 0,0 1 0,1 0 0,0-1 0,0 1 0,0 0 0,0 0 0,0 0-1,0 0 1,1 1 0,-1-1 0,1 0 0,0 1 0,0 0 0,0 0 0,0 0 0,0 0-1,1 0 1,-1 1 0,0-1 0,1 1 0,2-1-54,9-3 90,0 0 0,1 1 1,0 0-1,0 2 0,0-1 0,6 2-90,32-1 522,13 3-522,-6 0 95,-59-1-99,31 3-1009,-32-3 882,0 0 1,0 0-1,0 0 1,0 1-1,0-1 1,0 0 0,-1 0-1,1 1 1,0-1-1,0 1 1,0-1-1,0 0 1,-1 1-1,1 0 1,0-1 0,0 1-1,-1-1 1,1 1-1,-1 0 1,1 0-1,0-1 1,-1 1-1,1 0 1,-1 0 0,0 0-1,1 0 1,-1-1-1,0 1 1,1 0-1,-1 0 1,0 0 130,0 10-8065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20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59 560 384,'0'0'9818,"-12"20"-7412,-34 57-2144,84-150 16,-3-1-1,8-30-277,-15 30 54,4 1-1,3 2 0,37-54-53,-69 121 2,28-35 16,-29 37-19,0 0 1,0 0-1,0 1 1,0-1 0,0 1-1,0-1 1,1 1-1,-1 0 1,1 0 0,-1 0-1,1 0 1,-1 1-1,1-1 1,-1 1 0,1-1-1,2 1 1,-4 0-1,0 0 1,0 0-1,1 0 0,-1 0 0,0 0 0,0 1 1,0-1-1,0 0 0,0 1 0,1-1 0,-1 1 0,0-1 1,0 1-1,0 0 0,0-1 0,0 1 0,-1 0 1,1 0-1,0 0 0,0 0 0,0 0 1,12 24 67,-12-21-53,13 35 260,-1 1-1,-3 0 1,2 15-274,17 131 407,-17-102-392,40 223-503,-45-261-1785,-7-27-4562,0-27 2470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20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0 395 5362,'0'0'3474,"0"0"-1761,0 0-657,0 0-816,0 0-192,0 0 0,73-115-96,4 95-832,-40 11-2465,-2-2-1986</inkml:trace>
  <inkml:trace contextRef="#ctx0" brushRef="#br0" timeOffset="1">928 1 7251,'0'0'1729,"0"0"-1121,52 145 385,-52-71-161,0 2-223,0 0-129,-5-13-448,3-14 0,2-15-32,0-14-929,0-20-2448,-5 0-4323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21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88 8724,'0'0'1937,"0"0"-1553,0 0 176,0 0 177,0 0-305,146-87-240,-96 87-176,0 0 80,-5 0-96,-8 13-1601,-37-4-2401,0 5-2913</inkml:trace>
  <inkml:trace contextRef="#ctx0" brushRef="#br0" timeOffset="1">1 554 5186,'0'0'5795,"0"0"-4803,0 0-960,0 0 417,0 0 287,124 123 128,-49-114-527,9-7-193,6-2-112,2 0 64,-8-11-96,-7-16-384,-10-13-1601,-9-7-945,-51 24-1104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21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8260,'0'0'272,"0"0"1265,159 76 560,-109 25-689,-3 15-319,-10 19-241,-9 8-320,-16 7-240,-12 7-127,0-7-161,-22-3 64,-25-12-32,-11-10-64,-11-15-577,-18-19-2192,-15-21-4098,54-70 2897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21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0 496,'0'0'6179,"-20"34"-2599,13-21-3353,-9 12-6,1 1 0,2 1 0,1 0 1,1 0-1,1 1 0,1 1 0,2 0 0,1 0 0,-1 14-221,-2 124 1975,12 156-1975,3-237 99,4-1 0,4-1 1,4 0-1,3-1 1,4-1-1,3-1 0,4-2 1,35 61-100,-51-109 129,2 1 0,1-2 0,2-1-129,-15-20-343,0-1-1,1-1 1,-1 0 0,2 0-1,-1 0 1,1 0 0,0-1-1,0-1 1,0 1 0,1-2 0,0 1-1,9 3 344,-12-7-3492,-5-1-2223,-1 0 3541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0:49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4 773 10885,'0'0'1691,"0"0"-562,0 0-337,0 0-394,0 0-227,-2-1-177,0-1 35,9-5 60,37-17 328,2 1 1,25-8-418,39-17 202,246-136-63,-261 129-772,-2-4-1,54-48 634,-122 87-1094,-2 0 0,0-1 0,10-15 1094,-27 29-654,1-1-1,-2 0 0,1 0 0,-1-1 1,0 0-1,-1 0 0,0 0 0,0 0 1,-1-1-1,0 1 0,-1-1 0,0-2 655,0-5-2988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48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2433 3986,'0'0'904,"0"0"-58,0 0 106,0 0-77,0 0-80,0 0 342,-21 7-56,-64 21-420,62-22-160,24-9-606,0 2 131,0-2-21,0-1 0,0 1 1,0 0-1,1 0 1,-1 0-1,1 0 0,0 0 1,-1 0-1,1 0 1,0 1-1,1-1 0,-1 1 1,0 0-1,1-1 1,1 0-6,6-6 7,475-450 337,-251 268-220,51-20-124,-117 89-12,216-141 63,-250 182 63,142-61-114,340-114-6,10 26 5,-387 143 35,357-107-8,-405 144 1,2 9 0,32 4-27,33 9 39,104 8-39,261 17 343,-346 14 224,6 12-567,278 44 180,-441-52-146,199 29 318,283 78-352,-381-61 251,-2 9-1,-3 10 0,-4 9 0,-5 9 1,129 85-251,-144-64 358,5 17-358,-123-80 193,-2 3 1,-3 3 0,59 70-194,21 36 136,-136-140-590,-8-21-464,7 8-1191,-8-5-4172,-4-9-274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49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0 9204,'0'0'662,"0"0"-1004,15 26 436,112 185 1552,-83-144-647,33 71-999,-64-111 136,-1 0 0,-1 1 1,-1 1-1,-2 0 0,-1 0 1,3 29-137,-7-29 236,-1 0 0,-1 0-1,-2 1 1,-1-1 0,-2 7-236,2-23 82,0-1-1,-2 0 1,1 0-1,-2 0 1,1 0-1,-2-1 0,1 1 1,-2-1-1,1-1 1,-2 1-1,1-1 1,-1-1-1,-3 3-81,-5 3 120,0-2-1,0 0 1,-2 0 0,1-2-1,-2 0 1,1-1 0,-1-1 0,-1-1-1,-14 5-119,4-4-626,0-2-1,0 0 1,0-2 0,-1-1-1,0-2 1,-10 0 626,18-2-4586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50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430 119 8308,'0'0'1921,"0"0"-262,-27-17-146,-88-52-310,108 64-1034,0 1 0,0 0-1,-1 1 1,1 0 0,-1 0 0,0 0-1,0 1 1,0 0 0,0 1 0,0 0-1,0 0 1,-1 1 0,1 0 0,-4 1-169,-11-1 385,16 0-301,-1 0 0,1 0 0,-1 1 0,1 0 0,-1 1 1,1-1-1,0 2 0,0-1 0,-3 2-84,5-2 8,1 1 0,0-1 0,1 1 0,-1 0 0,0 0 0,1 0 0,0 1 0,-1-1 0,1 1 0,1 0 0,-1 0 1,0 0-1,1 0 0,0 0 0,-1 2-8,0 3-1,0-1 1,1 1-1,0 0 1,0 0-1,1 0 1,0 0 0,0 0-1,1 0 1,0 0-1,1 0 1,0 0-1,1 3 1,-1-10-23,-1 1-1,1-1 1,0 1-1,0-1 1,1 1-1,-1-1 1,0 0-1,1 0 1,0 1-1,-1-1 1,1 0-1,0 0 0,0-1 1,0 1-1,0 0 1,1-1-1,-1 1 1,0-1-1,1 0 1,-1 1-1,0-1 1,1 0-1,0-1 1,1 2 23,8 0-330,0 1 1,1-2 0,-1 0 0,11 0 329,-21-1-61,22 2-210,0-2-1,1 0 1,-1-2-1,0-1 1,-1 0-1,1-2 1,-1-1-1,15-5 272,23-16-195,-42 17 36,1 1 0,1 1 0,0 0 1,0 2-1,9-1 159,-30 7-2,1 0 0,-1 0 0,1 0 1,-1 0-1,1 0 0,-1 0 0,1 0 1,-1 0-1,1 0 0,-1 1 0,1-1 0,-1 0 1,1 0-1,-1 1 0,1-1 0,-1 0 1,0 1-1,1-1 0,-1 0 0,0 1 1,1-1-1,-1 1 0,0-1 0,1 0 1,-1 1-1,0-1 0,0 1 0,0-1 0,1 1 1,-1-1-1,0 1 0,0-1 0,0 1 1,0-1-1,0 1 0,0-1 0,0 1 1,0-1-1,0 1 2,0 27 550,-1-18-364,1 23 196,1 45-260,-1-77-126,0 1-1,1-1 1,-1 0 0,0 1-1,1-1 1,-1 0 0,1 1-1,-1-1 1,1 0 0,0 0-1,-1 1 1,1-1 0,0 0-1,0 0 1,0 0 0,0 0 0,0 0-1,0 0 1,0 0 0,0 0-1,0-1 1,0 1 0,0 0-1,1-1 1,0 1 4,2 1-432,1-1 0,0 0 0,0 0 0,-1-1 0,1 1 0,0-1 0,3 0 432,14 0-4149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50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112 680 11157,'0'0'1334,"0"0"-13,0 0-425,0 0-298,0 0-70,-18 22-179,18-22-349,-27 31 64,-19 32-64,43-58-3,0 0-1,1 0 0,0 0 0,-1 0 1,2 0-1,-1 0 0,1 0 0,-1 1 0,1-1 1,1 0-1,-1 1 0,1-1 0,0 1 1,0-1-1,1 1 0,-1-1 0,1 1 0,1-1 1,0 3 3,-2-7-1,1 3-17,1 1 0,0-1 0,0 1 0,0-1 0,0 0 0,1 0 0,-1 0 0,1 0 0,0 0-1,1 0 1,-1-1 0,0 0 0,1 1 0,0-1 0,0-1 0,0 1 0,0 0 0,0-1 0,1 0-1,-1 0 1,1 0 0,-1-1 0,1 1 0,1-1 18,7 2-293,0 0 0,1-1 0,-1-1 1,1 0-1,-1-1 0,1 0 0,-1-1 0,3-1 293,-7 0-252,0-1 0,0 1 0,-1-1 0,1-1 0,-1 1 0,0-2 0,0 1 0,0-1 0,0 0 0,-1-1 0,0 1 0,0-2 0,0 1 0,-1-1 0,0 0-1,3-5 253,8-12-692,-1 0-1,-2-1 1,0 0-1,7-22 693,5-17-477,-3-2 1,-3 0-1,10-63 477,-14 36 795,-4 0 0,-2-58-795,-9 67 2609,-1 83-2465,0 1-1,0-1 1,0 1 0,0-1-1,0 1 1,0-1-1,0 1 1,0-1-1,0 1 1,0-1 0,-1 1-1,1-1 1,0 1-1,0-1 1,-1 1-1,1-1 1,0 1-1,-1-1 1,1 1 0,0 0-1,-1-1 1,1 1-1,0 0 1,-1-1-1,1 1 1,-1 0 0,1 0-1,-1-1 1,1 1-1,-1 0 1,1 0-1,-1 0-143,0 0 80,0 0-1,1 0 1,-1 0 0,0 0-1,1 0 1,-1 0-1,0 1 1,1-1-1,-1 0 1,0 1 0,1-1-1,-1 0 1,0 1-1,1-1 1,-1 1-1,1-1 1,-1 1-1,1-1 1,-1 1 0,1-1-1,-1 1 1,1 0-1,0-1 1,-1 1-1,1 0 1,0-1 0,-1 1-1,1 0-79,-8 22 110,2 0 0,0 1 0,2 0 0,1 0 0,0 0-1,1 20-109,0-11 40,-4 302-41,7-235-33,1-29-1780,12 68 1814,-12-124-392,2 49-2740,-21-91 1681,-4-13 1722,-5-9 947,1-1-1,3-1 1,-3-16-1218,24 66 16,0 0 0,1 0 0,-1-1 0,1 1 0,0 0-1,-1-1 1,1 1 0,0 0 0,0-1 0,0 1 0,0 0 0,0-1 0,0 1 0,0-1-1,0 1 1,0 0 0,1-1 0,-1 1 0,1 0 0,-1 0 0,1-1 0,-1 1 0,1 0 0,0 0-1,0 0 1,-1-1 0,1 1 0,0 0-16,3-1-17,-1 1 1,0-1-1,1 1 0,-1-1 0,1 1 1,0 0-1,0 1 0,-1-1 0,3 0 17,0 0 37,36-4-24,-1 1 0,1 3 1,21 1-14,-14 1 11,-34-1-6,1 0 0,0 1 0,-1 1 0,1 1 0,-1 0 0,0 1 0,11 5-5,-20-7 1,0 1 0,-1-1 0,1 1 0,-1 0 0,0 1 0,0-1 0,0 1 0,-1 0 0,1 0 0,-1 1 0,0-1 0,0 1 0,-1 0 0,1 0 0,-1 0 0,0 1 0,-1-1 0,1 1 0,-1-1 0,0 1 0,0 3-1,3 14 67,-2 1 1,-1-1-1,-1 23-67,0-16-333,1 0-1,2 4 334,-4-31-289,0 0 0,1-1 0,0 1 0,-1 0 0,1 0-1,0-1 1,0 1 0,1-1 0,-1 1 0,0-1 0,1 1-1,0-1 1,0 1 289,2-1-3764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51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9636,'0'0'80,"0"0"-80,0 0-1296,0 0-3218,0 0 1152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51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57 10325,'0'0'853,"0"0"-332,0 0-215,0 0-23,-11 21 11,-30 64-142,39-81-153,0-1-1,1 1 1,0 0 0,-1 0 0,1 0-1,1 0 1,-1 0 0,0 0 0,1 0 0,0 0-1,0 0 1,1 4 1,-1-6-16,0-1 1,1 1-1,-1-1 1,1 1-1,0-1 0,0 0 1,-1 1-1,1-1 0,0 0 1,0 1-1,0-1 1,0 0-1,0 0 0,1 0 1,-1 0-1,0 0 0,0 0 1,1 0-1,-1-1 1,0 1-1,2 0 16,5 1-164,1 0 0,-1 0 0,1-1 1,-1-1-1,1 0 0,-1 0 0,1 0 0,8-2 164,8 0-611,-24 2 621,0 0 1,0 0-1,-1 0 1,1 0-1,0 0 1,0-1-1,-1 1 1,1 0-1,0 0 1,-1-1-1,1 1 0,0-1 1,-1 1-1,1 0 1,0-1-1,-1 1 1,1-1-1,-1 1 1,1-1-1,-1 0 1,1 1-1,-1-1 1,0 0-1,1 1 1,-1-1-1,1 0-10,4-25 1079,-5 16-389,-1 0-1,0-1 0,0 1 0,-2-4-689,-2-9 747,0-1 0,2 0 0,1 0 0,0-10-747,3 33-3,-1-1 0,1 1 0,0 0 0,-1-1 0,1 1 0,0 0-1,0 0 1,0-1 0,-1 1 0,1 0 0,1 0 0,-1 0 0,0 0-1,0 0 1,0 1 0,0-1 0,1 0 0,-1 0 0,0 1 0,1-1 0,-1 1-1,0-1 1,1 1 0,-1 0 0,1-1 0,-1 1 0,1 0 0,-1 0-1,0 0 1,2 0 3,2 0-7,0-1 0,0 1 0,0 0 0,0 0 0,0 1 0,0-1 0,0 1 0,0 0 0,2 1 7,-3 1 0,0-1 0,0 1-1,0 0 1,0 0 0,0 0 0,-1 1-1,1-1 1,-1 1 0,0 0 0,2 2 0,30 50 33,-18-27-136,-12-21-6,6 9-463,-1-1 0,2-1 0,11 12 572,-19-23-268,0 0 1,0 0-1,1-1 0,0 1 1,-1-1-1,1 0 0,0 0 1,0-1-1,0 0 0,1 0 1,-1 0-1,1 0 0,-1-1 1,1 0-1,1 0 268,28 1-1153,-1-2-1,5-2 1154,22 1-59,-58 2 66,0 0-1,0 0 1,0 0 0,0 1 0,0-1 0,0 1 0,-1 0 0,1 0 0,-1 0 0,1 0 0,-1 0 0,0 0 0,0 1 0,1 0-7,22 18-695,-20-19 38,1 1 0,0-1 0,0-1 0,0 1 0,-1-1 0,1 0 0,1 0 0,4 0 657,28-1-3276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52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269 189 1537,'0'0'1993,"0"0"-497,0 0 172,16-19-262,49-59 629,-63 75-1598,0 0 1,0-1-1,0 1 0,0 0 0,0-1 0,-1 1 0,1-3-437,-2 5 98,1 0-1,-1 0 0,0 0 1,0 0-1,0 0 1,0 0-1,0 0 1,0 0-1,0 0 1,0 0-1,0 0 1,0 0-1,-1 0 1,1-1-1,0 1 0,-1 0-97,0 0 59,0 0 0,0-1 0,0 1 0,-1 0-1,1-1 1,0 1 0,-1 0 0,1 0-1,-1 0 1,1 0 0,-1 0 0,0 1-1,1-1 1,-1 0 0,0 1-59,-4-3 182,-5-2-10,-1 1 0,0 0-1,0 1 1,0 0 0,0 1 0,0 0 0,0 0 0,-1 2 0,1 0-1,0 0 1,-1 1 0,-9 2-172,21-3 4,-1 1-1,1-1 1,0 1-1,-1-1 1,1 1-1,0 0 1,0-1-1,0 1 1,0 0-1,-1 0 1,1 0-1,0 0 1,0 0-1,1 0 1,-1 0-1,0 0 1,0 1-1,0-1 1,1 0-1,-1 0 0,1 1 1,-1-1-1,1 0 1,-1 1-1,1-1 1,0 2-4,-2 40-75,2-31 51,-1 14 9,1 0-1,2 0 0,0 0 0,2 0 1,1 0-1,1-1 0,1 0 1,2 4 15,7 6-3,13 39 39,-27-67-18,0 0 0,-1-1 0,1 1 1,-1 0-1,-1 0 0,1 0 1,-1 0-1,-1 0 0,0 5-18,0-10 25,1-1 1,-1 0-1,0 1 0,0-1 1,0 0-1,1 0 0,-1 1 0,-1-1 1,1 0-1,0 0 0,0 0 0,0 0 1,-1 0-1,1 0 0,0-1 0,-1 1 1,1 0-1,-1-1 0,1 1 0,-1-1 1,1 1-26,-38 9 273,31-8-239,-20 2-672,-1-1-1,1-1 1,-27-2 638,44 0-1212,7-1-3993,3-7-3676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03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437 147 5138,'0'0'1222,"0"0"-942,0 0-128,0 0 451,0 0 56,0 0-2,0 0 26,0 0 58,2-21-2,0 3-532,0 0-1,-2 0 0,-1-13-206,1 29 21,-1 1-1,1-1 0,0 1 0,-1-1 1,1 1-1,-1-1 0,0 1 0,0-1 1,1 1-1,-1 0 0,0-1 0,0 1 1,0 0-1,0 0 0,0 0 1,-1 0-1,1 0 0,0 0 0,0 0 1,-1 0-1,1 0 0,0 0 0,-1 1 1,0-1-21,-3-1 63,0 1 0,0 0 0,0 0 0,0 1 1,-1-1-1,-1 1-63,-2 0 95,-41-3 212,1 2 1,-1 2 0,-7 3-308,50-3 34,-1 0-1,1 1 1,-1-1 0,1 2-1,0-1 1,0 1 0,-4 3-34,8-5 8,0 0 1,1 1 0,0 0-1,-1 0 1,1-1 0,0 1-1,0 0 1,0 1-1,0-1 1,0 0 0,0 1-1,1-1 1,-1 1-1,1-1 1,-1 1 0,1 0-1,0-1 1,0 1-1,1 0 1,-1 2-9,-1 4-1,1 0 0,1 0-1,0 1 1,0-1 0,1 0 0,0 0 0,1 0 0,0 0-1,0-1 1,1 1 0,0 0 0,0-1 0,1 0 0,0 0-1,1 0 1,4 6 1,65 83 14,-31-44 18,1 7-32,-33-42 4,0 0 0,-1 0-1,-1 1 1,-1 0-1,5 14-3,-10-20 14,-1-1-1,1 1 0,-2 0 1,0 0-1,-1 0 0,0 0-13,0-13 7,-1 1 0,1-1 0,0 0-1,-1 1 1,0-1 0,1 1-1,-1-1 1,1 0 0,-1 1 0,1-1-1,-1 0 1,0 0 0,1 1-1,-1-1 1,0 0 0,1 0 0,-1 0-1,0 0 1,1 0 0,-1 0 0,0 0-1,1 0 1,-1 0-7,-23 1 83,19-1-46,-25 1 697,-1-1 1,-25-4-735,41 2 203,0-1 1,0 0-1,1-1 1,-1-1-1,1-1 0,-10-5-203,5 0 189,16 9-113,-1-1 1,1 1-1,-1 0 1,0 0 0,0 0-1,0 1 1,0-1 0,0 1-1,-3-1-76,6 2 40,1 0 27,-2 1-244,8-2-975,15-1-1436,-6-2-1766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0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10510 19 112,'0'0'131,"0"0"1267,0 0 4012,0 0-3668,0 0-1104,0 0 0,-15-4-214,3 0-341,-1 0 1,0 2 0,-12-2-84,23 4 9,0 1 0,0-1 0,-1 1 0,1-1 0,0 1 0,0 0 0,0 0 0,0 0 0,0 0 0,0 1 0,0-1 0,0 0 0,0 1 0,1-1 0,-1 1 0,1 0 0,-1 0 0,1-1 0,-1 1 0,1 0 0,0 0 0,0 0 0,0 0 0,0 1 0,0 0-9,-4 6 60,-31 59 1277,-26 67-1337,37-77 163,-2 0 1,-3-1 0,-12 14-164,8-29 25,-1-1 0,-2-2 0,-1-1 0,-24 16-25,30-25 17,-110 91 74,-4-7 1,-40 17-92,-322 190 379,320-206-365,-105 59 120,-105 36-134,176-107 209,-4-9 0,-56 7-209,-792 193 346,-15-77-94,561-139-207,-528 7-45,232-78 56,713-12-50,1-4-1,1-6 0,0-4 0,1-4 1,2-6-1,-67-28-5,55 10 3,2-5 1,2-5-1,3-4 0,3-6 0,-60-50-3,100 64 34,2-4-1,3-2 0,2-3 0,-23-34-33,8-2 43,4-3 0,-48-93-43,-7-42 33,-16-27 106,95 183 463,-5 2 1,-11-10-603,46 67 164,-1 0 1,-1 1-1,-1 1 1,0 0-1,-2 2 1,-2 0-165,25 17-235,-1 1-1,0-1 1,1 1 0,-1-1-1,1 1 1,-1-1-1,1 1 1,-1-1 0,1 0-1,0 1 1,-1-1 0,1 0-1,0 1 1,0-1 0,-1 0-1,1 1 1,0-1-1,0 0 1,0 0 0,0 1-1,0-1 1,0 0 0,0 1-1,0-1 1,0 0 0,0 0-1,0 1 1,0-1 235,10-23-5418,-2 5 2011,-7 10 1438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1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1 304,'0'0'2457,"0"0"3181,0 0-2626,0 0-1385,0 0-669,0 0-729,-4 4-181,3-4-47,0 1 0,1-1-1,-1 0 1,1 1 0,-1-1-1,1 1 1,0 0 0,-1-1-1,1 1 1,-1-1 0,1 1-1,0 0 1,0-1 0,-1 1-1,1 0 1,0-1 0,0 1-1,0 0 1,-1-1 0,1 1-1,0 0 1,0 0 0,0-1-1,0 1 1,1 0 0,-1-1-1,0 1 1,0 0 0,0 0-1,1 1 3,0-1 1,1 1 0,-1 0-1,0-1 1,0 0 0,1 1-1,-1-1 1,1 1 0,-1-1 0,1 0-1,0 0 1,0 0-4,14 8 48,0-1-1,1-1 1,3 1-48,4 1 63,-7-2-78,80 35-38,1-5 0,2-3 0,17-2 53,-111-31-335,-5-1 74,0 1-1,1-1 1,-1 0 0,0 0-1,0 1 1,1-1 0,-1 1-1,0-1 1,0 1 0,1-1-1,-1 1 1,0 0 0,0-1-1,0 1 1,0 0 0,0 1 261,-1-1-3570,-6-1 649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0:49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7475,'0'0'1380,"0"0"-988,0 0-59,25-3 364,83-7 60,-96 10-653,0 0-1,0 0 0,0 1 0,0 1 1,0 0-1,-1 0 0,1 1 0,-1 1 1,1 0-1,-1 1 0,-1 0 0,1 0 1,8 6-104,-6-2 59,0 1 0,-1 0 0,0 1 0,-1 1-1,0-1 1,0 2 0,-2-1 0,1 2 0,-1 1-59,-2-4 26,-1 0 1,-1 1-1,0 0 0,-1 0 0,0 0 1,-1 0-1,0 0 0,-1 1 0,-1-1 1,1 11-27,-2-13 17,0 0-1,0 0 1,-1-1 0,-1 1 0,0 0 0,0-1 0,-1 1 0,0-1 0,0 0 0,-1 0-1,0 0 1,-1-1 0,0 1 0,0-1-17,-23 25 0,-1-1 0,-2-2 0,-1-1 0,-1-2 0,-11 6 0,13-9-448,27-21-2623,4-3-3615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1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0 224,'0'0'10293,"0"0"-9253,0 0-31,0 0-401,-102 177-336,87-74-240,-2 7 112,5-3-112,7-13-32,5-11 0,0-16-480,0-60-3186,2-7-2400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4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25 448,'0'0'2922,"0"0"4150,-10 21-4970,5-10-2057,-2 3-29,1-1 1,0 2-1,1-1 0,1 0 1,0 1-1,1 0 0,1 0 1,0 0-1,1 0 0,1 0 1,0 4-17,24 180 36,2 16 61,-22-147-85,1 6 7,3 0 1,6 20-20,-9-79 54,-3-11-297,-1-11-881,2-100 571,3-1 0,21-97 553,-13 131-120,3 0 0,3 1 1,4 0-1,22-43 120,-45 114 1,6-15-32,1 0 0,1 1-1,0 0 1,1 0 0,2-1 31,-9 14-7,-1-1-1,1 1 1,0 0 0,0 0-1,1 0 1,-1 1-1,1-1 1,-1 1-1,1 0 1,0 0 0,0 0-1,-1 0 1,1 1-1,1-1 1,-1 1-1,0 0 1,0 0-1,0 1 1,1-1 0,-1 1-1,0 0 1,0 0-1,1 1 1,1-1 7,-3 1 13,-1 1 1,1-1 0,-1 0-1,1 1 1,-1-1 0,1 1-1,-1 0 1,0-1 0,0 1-1,0 0 1,0 1 0,0-1-1,0 0 1,-1 0-1,1 1 1,-1-1 0,1 1-1,-1 0 1,0-1 0,0 1-1,0 0 1,-1 0 0,1 2-14,3 9 111,-1 1 1,0 0-1,-1 0 1,-1 1-112,1 2 84,-1 0-1,-1 1 1,-1-1 0,0 1-1,-1-1 1,-1 0 0,-1 0-1,0 0 1,-2 0 0,0-1-1,-1 0 1,0 0 0,-1-1-1,-10 14-83,14-23-208,-29 38 688,31-43-729,1 0 0,-1 0-1,0 0 1,0-1 0,0 1-1,0 0 1,0-1-1,0 1 1,0-1 0,-1 0-1,1 0 1,0 0 0,-1 0-1,1 0 1,-1 0 0,1-1-1,-2 1 250,-1-2-4602,3-1 1518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5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1 207 5010,'0'0'769,"25"3"314,13 4-702,2 0 153,-1-1-1,21-1-533,-31-3 140,-1-1 0,1-2 0,23-2-140,-44 2 4,1-1 0,-1 0 1,1 0-1,-1-1 0,0 0 0,0-1 0,0 0 0,0 0 0,0 0 0,-1-1 1,0 0-1,0-1 0,0 1 0,1-4-4,-2 4-134,-1-1 0,-1-1 1,1 1-1,-1-1 0,0 1 0,0-1 0,-1-1 1,0 1-1,2-7 134,-4 12-21,0-1 0,-1 1 0,1-1 0,-1 0 0,1 1 0,-1-1 0,0 0 0,0 1 0,0-1 0,0 0 0,-1 1 0,1-1 0,-1 1 0,1-1 0,-1 0 1,0 1-1,0-1 0,0 1 0,0 0 0,-1-1 0,1 1 0,-1 0 0,1 0 0,-1 0 0,0 0 0,0 0 0,0 0 0,0 0 0,0 1 0,-1-1 21,-4-2 132,0 0 1,0 1-1,0 0 0,-1 0 1,1 1-1,-1 0 0,0 0 1,1 1-1,-2 0-132,-72-2 1128,71 3-984,4 0 1,0 0 0,0 1 0,0-1 1,0 1-1,1 1 0,-1-1 0,0 1 0,0 0 1,1 0-1,0 1 0,-1-1 0,1 1 0,0 1 1,0-1-1,0 1 0,1-1 0,-1 1 1,1 1-1,0-1 0,0 1 0,0 0-145,-2 4 74,1-1-1,1 1 0,-1 0 1,1 0-1,1 0 0,0 0 1,0 0-1,1 1 0,0 0 1,1-1-1,0 1 0,0 8-73,0-8 10,1 1 1,1 0-1,0-1 0,0 1 0,1 3-10,0-10-1,-1 0 0,1 1 0,-1-1 0,1 0 0,0-1 0,1 1 0,-1 0 0,0-1 0,1 1 0,0-1 1,0 0-1,0 0 0,0 0 0,2 1 1,3 2 19,1 0 0,0 0 0,0 0 1,0-2-1,1 1 0,0-1 0,0 0 0,0-1 0,1 0 1,2 0-20,14 1-1610,-1-1 1,0-2-1,16 0 1610,-24-1-4826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5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48 132 1841,'0'0'5760,"0"0"-3647,0 0-1174,-8 23-384,2-5-474,-1 2-12,1-1-1,1 1 1,0-1 0,2 1 0,0 1 0,2-1 0,0 4-69,0 17 103,0-15-31,1 0 0,1 0 0,1 5-72,-1-25 7,0 1-1,1-1 0,-1 0 1,1 0-1,0 0 0,1 0 1,-1 0-1,1 0 0,0 0 1,1-1-1,-1 1 0,1-1 1,0 0-1,5 4-6,-8-7-6,1-1 0,-1 1-1,1-1 1,-1 0 0,1 1 0,-1-1 0,1 0 0,0 0-1,0 0 1,0 0 0,0 0 0,0-1 0,-1 1-1,1 0 1,0-1 0,0 0 0,1 1 0,-1-1 0,0 0-1,0 0 1,0 0 0,0 0 0,0-1 0,0 1 0,0 0-1,0-1 1,0 1 0,0-1 0,0 0 0,0 0-1,-1 0 1,1 0 0,0 0 0,0 0 0,1-2 6,2-1-38,-1-2 0,1 1 0,-1 0 0,0-1 0,-1 0 1,1 0-1,-1 0 0,0 0 0,-1 0 0,1-2 38,21-67-166,-4-1 1,6-52 165,2-7 160,-26 127-19,0 0 0,0 0 0,1 1-1,0-1 1,0 0 0,1 1 0,3-6-141,-5 11 35,1-1 0,-1 0 0,0 0 1,1 1-1,0 0 0,0-1 0,0 1 0,0 0 0,0 0 1,0 1-1,0-1 0,0 1 0,1-1 0,-1 1 1,1 0-1,-1 0 0,1 1 0,-1-1 0,1 1-35,35-3-76,0 2 0,33 4 76,-41 4-1982,-8 5-3621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6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18 8804,'0'0'1251,"-22"-3"3,-70-9-59,87 11-1099,0 1 0,0-1 0,1 1 0,-1 0 0,0 0 0,0 0 0,1 1 0,-1-1 0,0 1 0,0 0 0,1 1 0,-1-1 0,1 1 0,-1 0 0,1 0 0,0 0 0,0 1 0,0-1 0,-4 4-96,4 0 44,0-1 0,0 1 0,0 0 0,1 0 0,0 0 0,0 0 0,0 1 0,1-1 0,0 1 0,0 0 0,0 2-44,-3 23 24,1 0 0,1 0 0,2 0 0,1 1 0,2 6-24,-2-38 0,1 13 0,1-1 0,0 0 1,1 0-1,0 0 0,1 0 0,0 0 0,1-1 0,1 0 0,0 0 0,0 0 0,1-1 1,1 0-1,0 0 0,0-1 0,1 0 0,0 0 0,1-1 0,9 7 0,-3-4-10,0-1-1,0 0 0,2-2 1,-1 1-1,1-2 0,0-1 1,1 0-1,-1-1 1,2-1-1,-1-1 0,0 0 1,12-1 10,0 0-68,1-2 1,24-2 67,-46 0-89,0 0 0,0-1 0,0 0 0,0-1 0,0 0 0,0 0 0,0-1 0,-1-1 0,0 1 0,4-4 89,-1 0-279,0-2-1,-1 0 1,0 0-1,0-1 0,-1 0 1,0-1-1,-1 0 1,-1-1-1,0 0 0,0 0 1,-1-1-1,-1 1 1,3-13 279,0-1-339,-1 0-1,-2-1 1,-1 0 0,-1 0 0,-2 0 0,0-27 339,-2 48-2,0-1-1,-1 1 1,0 0 0,0 0 0,0-1-1,-1 1 1,0 0 0,-1 0-1,0 1 1,-3-8 2,4 10 39,-1 0-1,0 1 1,0-1-1,0 0 1,0 1-1,-1 0 1,1-1-1,-1 2 1,0-1 0,0 0-1,0 1 1,0-1-1,0 1 1,-1 0-1,1 1 1,-1-1-1,0 0-38,-2 1 102,1-1 0,0 1-1,0 0 1,-1 0 0,1 1-1,0 0 1,-1 0 0,1 0-1,0 1 1,-1 0 0,1 0-1,0 1 1,0-1 0,0 1-1,0 1 1,0-1 0,0 1 0,1 0-1,-1 0 1,1 1 0,0 0-1,0 0 1,0 0 0,0 0-1,1 1 1,0 0 0,-4 5-102,-4 5 83,1 1 0,0 1 0,2 0 0,-1 0 0,2 1 0,1 0 0,0 0 0,1 1 0,1 0 0,0 0 0,2 0 0,0 1 0,2-1 0,0 1 0,1-1 0,1 8-83,0-20 2,0-1 0,0 1 1,1-1-1,0 0 0,0 0 0,0 0 0,1 0 0,0 0 0,0 0 1,1 0-1,0-1 0,0 0 0,0 0 0,0 0 0,1 0 0,0 0 0,0-1 1,0 0-1,0 0 0,1-1 0,-1 1 0,1-1 0,0 0 0,0-1 0,0 0 1,5 2-3,1-1-13,0 0 0,0 0 0,0-1 0,0-1 0,1 0 0,-1 0 0,0-1 0,1-1 0,-1 0 0,0-1 1,0 0-1,0-1 0,0 0 0,4-3 13,-1 0-190,-1-1 1,0-1 0,0 0-1,-1-1 1,9-7 189,62-58-2553,-51 43 845,30-22 1708,-59 50-5,0 1 0,0-1 0,0 1 0,1 0 0,-1 0-1,1 0 1,-1 0 0,1 1 0,1-1 5,-4 2 12,-1 0 0,0 0 1,1 0-1,-1 0 0,1 0 0,-1 0 0,1 0 1,-1 0-1,0 1 0,1-1 0,-1 0 0,0 1 0,1 0 1,-1-1-1,0 1 0,1 0 0,-1-1 0,0 1 1,0 0-1,0 0 0,0 0 0,0 0 0,0 0 0,0 0 1,0 0-1,0 1 0,-1-1 0,1 0 0,0 0 1,-1 1-1,1-1 0,-1 0 0,1 1 0,-1-1-12,7 21 477,-1 1-1,-1-1 1,-1 1 0,-1 0-1,-1 1-476,3 122 1275,-5-131-1208,-6 549 1451,4-544-1489,0-29-69,1-39-19,2-288-277,5 236-319,4 0 0,10-38 655,-8 75 34,1 0-1,4 1 0,2 1 1,17-32-34,-32 82 136,1 1 1,1-1-1,0 1 1,1 1 0,0-1-1,0 1 1,1 0-1,3-2-136,-6 7 59,-1 0 1,1 0-1,1 1 0,-1-1 0,1 1 0,-1 1 0,1-1 0,0 1 0,0 0 1,0 0-1,0 1 0,0 0 0,0 0 0,1 0 0,3 1-59,-1-1 53,0 1 0,0 0 1,0 1-1,0 0 0,-1 0 0,1 1 0,0 0 0,5 3-53,-9-3 28,0 1 0,-1-1 0,1 1 0,-1 0 0,0 1-1,0-1 1,0 1 0,0-1 0,-1 1 0,1 0 0,-1 1 0,0-1-1,0 1 1,0-1 0,-1 2-28,2 1 30,0 1 0,-1 1-1,0-1 1,-1 0 0,0 1 0,0-1 0,-1 1-1,0-1 1,0 1 0,-1 0 0,0 0-1,-1-1 1,0 1 0,0 0 0,-1-1-1,-1 7-29,-2-1 17,0 0-1,0-1 1,-2 1-1,1-1 1,-2 0-1,0-1 1,0 0-1,-1 0 1,-4 3-17,-3 4 4,-2 0 1,0-1 0,-1-1 0,-1-1 0,-1 0 0,0-2 0,-8 4-5,29-18-20,0 0-1,0 0 0,0 0 1,0 0-1,0 0 1,0-1-1,0 1 0,0 0 1,0 0-1,0 0 0,0 0 1,0 0-1,0-1 1,0 1-1,0 0 0,0 0 1,0 0-1,0 0 1,0 0-1,0-1 0,0 1 1,0 0-1,0 0 0,0 0 1,-1 0-1,1 0 1,0 0-1,0-1 0,0 1 1,0 0-1,0 0 1,0 0-1,0 0 0,0 0 1,-1 0-1,1 0 0,0 0 1,0 0-1,0 0 1,0-1-1,0 1 0,-1 0 1,1 0-1,0 0 1,0 0-1,0 0 0,0 0 1,0 0-1,-1 0 1,1 0-1,0 0 0,0 0 1,0 0-1,0 0 0,0 0 1,-1 1-1,1-1 1,0 0-1,0 0 0,0 0 1,0 0 20,6-12-1595,13-10-2137,7-5-1447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6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0 11317,'0'0'2497,"0"0"-928,0 0-480,0 0-385,-107 114-464,92 3-160,2 19 112,1 3-192,2-7 0,8-15 32,-1-21-32,-2-20-48,-5-7-320,-15-8-2417,8-59-1297,-6-2-4194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6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0 316 8820,'0'0'3458,"30"-174"-1842,57 118-671,30 13-1,25 16-688,17 12-160,-92 15-96,-15 0-1937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8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8 6851,'0'0'1451,"0"0"-261,-23-2-5,-76-3-49,90 5-1014,1 1 1,-1-1-1,1 2 0,0-1 0,-1 1 0,1 1 0,0-1 0,0 2 0,0-1 0,1 1 0,-1 0 0,1 0 0,0 1 0,0 0 0,0 0 0,1 1 0,0 0 0,0 0 0,0 0 1,1 1-1,0 0 0,0 0 0,1 0 0,-1 2-122,1-2 51,1 1 0,0-1 0,1 1 1,0 0-1,0 0 0,0 0 0,1-1 0,0 2 1,1 3-52,0 9 42,0 0 0,2 0 0,1 2-42,1-6 9,0 0 1,2-1 0,0 1 0,0-1-1,2 0 1,0-1 0,2 2-10,-1-1 9,0 1 0,-1 0 0,-1 1 0,0 0 0,-1 0 0,-1 1-9,-3-5 24,0 0-1,-1 0 0,-1 0 0,0 0 0,0 0 0,-2 2-23,1-14 7,1 0-1,-1 0 1,0 1-1,0-1 1,0 0-1,0-1 1,0 1-1,0 0 1,-1 0 0,1 0-1,-1-1 1,1 1-1,-1-1 1,0 1-1,1-1 1,-1 1-1,0-1 1,0 0-1,0 0 1,0 0 0,0 0-1,-1 0-6,0 0-71,1 0 0,-1 0-1,1-1 1,-1 1 0,0 0-1,1-1 1,-1 0 0,0 0 0,1 0-1,-1 0 1,0 0 0,1 0-1,-1-1 1,0 1 0,1-1 0,-1 0-1,1 1 1,-1-2 71,-6-10-3946,6-5-3022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8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421 1 8996,'0'0'1441,"-130"134"47,56-9-191,2 25-64,7 25-193,15 15-320,25 1-159,20-1-353,5-11-96,43-25-112,34-28-32,20-37-64,15-35-2738,-65-54-3761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9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10 8132,'-25'9'1371,"-81"33"32,96-38-1198,0 1 0,1 0 0,-1 0 0,1 1 0,1 1 0,-1-1 0,1 1 0,0 1 0,0 0-1,1 0 1,0 0 0,1 1 0,0 0 0,0 0-205,0 2 134,2 0 1,-1 1-1,1-1 1,1 1-1,0 0 0,0 0 1,2 0-1,-1 0 1,1 0-1,1 10-134,0-20 2,0 1 1,0 0-1,0 0 1,1 0-1,-1 0 0,1 0 1,-1 0-1,1 0 1,0 0-1,0-1 1,0 1-1,1 0 0,-1-1 1,1 1-1,-1-1 1,1 1-1,0-1 1,0 0-1,0 0 0,0 0 1,1 1-3,2 0-3,-1-1 0,1 1 0,0-1 0,1 0 0,-1 0 0,0 0 0,1-1 0,-1 0 0,1 0 1,-1-1-1,3 1 3,13 1-8,0-1 1,0-1-1,-1-1 1,1-1-1,0-1 1,2-1 7,-9 1 4,0-1-1,-1-1 0,1 0 1,-1-1-1,0 0 1,-1-1-1,0 0 1,0-1-1,5-5-3,-3 2 6,-1-1 0,1 0-1,-2-1 1,0 0-1,-1-1 1,0-1 0,2-3-6,-8 9-23,-1 0 1,1 0-1,-2 0 1,1 0 0,-1 0-1,0-1 1,-1 1-1,0-1 1,-1 0-1,0 0 1,-1 1-1,1-1 1,-2 0-1,0-1 23,1 9-48,0 0-1,-1 0 0,0 0 1,1 0-1,-1 0 0,0 0 1,0 0-1,0 0 0,0 0 1,0 1-1,-1-1 0,1 0 0,0 1 1,-1-1-1,0 1 0,1-1 1,-1 1-1,0 0 0,-1-2 49,-39-16-6554,40 19 5904,-3-4-4357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1:28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10837,'0'0'974,"0"0"-774,11 21 43,2 3-170,-4-9-48,-1 0 0,-1 0 0,0 0 0,-1 1 0,-1 1 0,0-1 0,1 8-25,1 22 100,-2 1 0,-1 42-100,-2-41 45,1 0 1,8 34-46,-7-70 49,-2-17 24,0-23 102,-2 26-155,4-67 194,2 0 1,4 1-1,10-32-214,-20 96 53,2-1 0,-1 1 0,0 0 0,1 1 0,0-1 0,0 0 0,0 0 0,0 1 0,1-1 0,-1 1 0,1 0 0,0 0 0,0 0 0,0 0 0,0 0 0,1 1 0,-1-1 0,4-1-53,4-1 13,1 0-1,0 1 0,0 0 1,0 0-1,5 0-12,10-2-154,-17 3-1468,-5 0-2471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9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7107,'0'0'1372,"0"0"276,0 0-18,0 0-146,0 0-468,4 35-477,-3-24-506,5 34 73,-3 2 0,-1-1 0,-2 0-1,-6 39-105,-11 76 128,4 161-128,13-321-242,1-4-137,13-34 199,-5 14 153,1 0 0,0 1 0,2 0 0,9-14 27,-17 30-2,1 0 0,0 0-1,0 1 1,1-1-1,-1 1 1,1 0 0,0 1-1,0-1 1,1 1-1,-1 0 1,1 1 0,0 0-1,0 0 1,0 0-1,0 1 1,1 0 0,4-1 2,-4 2 2,-1 0 0,1 0 0,-1 0 0,1 1 0,-1 0 0,1 0 0,0 1 0,-1 0 1,1 1-3,-5-1 2,0 0 1,0 0 0,0 1-1,-1-1 1,1 1 0,-1-1-1,1 1 1,-1 0-1,0 0 1,1 0 0,-1 0-1,0 0 1,0 1 0,-1-1-1,1 1 1,0-1 0,-1 1-1,1 0 1,-1-1 0,0 1-1,0 0 1,0 0 0,0 1-3,2 10 19,0 1 0,0-1 1,-1 1-1,-1 0 0,-1 0 1,0-1-1,-1 1 0,-1 3-19,1-7 9,-1 1-1,-1-1 1,1 0-1,-2 0 1,0 0 0,0-1-1,-1 1 1,0-1-1,-1 0 1,-4 6-9,0-4 12,0 0 1,-1-1 0,0 0-1,0-1 1,-14 9-13,19-14-1,0-1-1,-1 0 1,0 0 0,0-1 0,0 0-1,0 0 1,0-1 0,-1 1 0,1-2-1,-1 1 1,0-1 0,-4 0 1,11-1-33,1 0 1,-1 0-1,1-1 1,-1 1-1,1 0 1,0 0-1,-1-1 0,1 1 1,0 0-1,-1-1 1,1 1-1,0 0 1,0-1-1,-1 1 1,1-1-1,0 1 1,0 0-1,0-1 0,-1 1 1,1-1-1,0 1 1,0-1-1,0 1 1,0-1-1,0 1 1,0-1-1,0 1 0,0 0 1,0-1-1,0 1 1,0-1-1,0 1 1,0-1-1,0 1 1,1-1-1,-1 1 1,0 0-1,0-1 0,0 1 1,1-1 32,-1-2-323,2-4-88,0 1-1,0-1 0,1 1 1,0-1-1,0 1 1,0 0-1,1 0 1,0 1-1,0-1 1,0 1-1,1 0 1,2-2 411,21-20-3162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29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0 6387,'0'0'1168,"0"0"121,0 0 320,-27 10-550,-88 37-208,109-45-751,0 1 1,1 0-1,-1 0 0,1 0 1,-1 1-1,1 0 0,0 0 1,1 0-1,-1 1 0,1-1 1,-1 1-1,2 0 0,-1 0 1,0 1-1,1-1 0,-1 2-100,1 2 76,1 0 0,0 0 0,0 0-1,1 0 1,0 1 0,0-1 0,1 0 0,1 4-76,0-4 13,0-1 0,1 1 0,0-1 1,1 1-1,0-1 0,0 0 0,1 0 0,0-1 1,0 1-1,1-1 0,0 0 0,5 7-13,21 35 50,-25-37-38,-1-1-1,0 1 1,-1 0 0,0 0 0,-1 1-1,-1-1 1,0 1 0,0 0 0,-1-1 0,-1 1-1,0 0 1,-2 9-12,1-18 3,0 0 1,0 1-1,-1-1 0,1 0 0,-1 0 0,0 0 1,-1 0-1,1 0 0,0 0 0,-1 0 0,0-1 1,0 1-1,0-1 0,0 0 0,-1 0 0,1 0 1,-1 0-1,0-1 0,0 0 0,0 1 0,0-1 1,0-1-1,-1 1-3,-7 3-5,0-1 1,0-1-1,0 0 1,0 0-1,0-2 1,-1 1-1,1-2 1,-1 1 4,12-2-27,0 1 1,-1 0 0,1 0 0,0-1 0,0 1 0,0-1 0,0 1 0,0-1 0,0 1 0,0-1 0,1 0 0,-1 1 0,0-1 0,0 0-1,0 0 1,1 0 0,-1 1 0,0-1 0,1 0 0,-1 0 0,1 0 0,-1 0 0,1 0 0,-1 0 0,1 0 0,0 0 0,-1-1 0,1 1-1,0 0 1,0 0 0,0 0 0,0 0 0,0 0 0,0 0 0,0 0 0,0 0 0,1-1 0,-1 1 26,0-6-470,1 1 1,0-1 0,0 1-1,1-1 1,2-5 469,-3 10-299,0 0 1,0-1-1,0 1 1,0 0-1,1 0 1,-1 0-1,1 0 1,0 1-1,-1-1 1,1 0 298,18-13-4605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31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175 271 4274,'0'0'5643,"0"0"-4083,0 0-1298,0 0 13,0 0 74,27 8 73,1 0-313,1-1 0,0-1 1,2-1-110,-27-5 12,1 0 1,-1 0-1,1-1 1,-1 1-1,1-1 1,-1 0 0,0 0-1,0-1 1,1 1-1,-1-1 1,0 0-1,0 0 1,0 0-1,-1-1 1,1 0-1,-1 1 1,1-1 0,-1 0-1,0 0 1,0-1-1,0 1 1,0-1-1,2-3-12,2-2 24,-2 2-14,1-1-1,-1 1 1,-1-1 0,1 0-1,-1 0 1,-1-1 0,0 1-1,0-1 1,0 0 0,-1 0-1,-1 0 1,1 0 0,-1 0-1,-1 0 1,0 0 0,0 0 0,-1 0-1,0 0 1,0-2-10,0 8 5,0 0 0,0-1 0,0 1 0,-1 0 0,1 0 1,-1 0-1,1-1 0,-1 2 0,0-1 0,0 0 0,0 0 0,-1 1 0,1-1 1,-1 1-1,1 0 0,-1-1 0,0 1 0,0 1 0,0-1 0,0 0 0,0 1 1,0-1-1,0 1 0,0 0 0,-1 0 0,-3 0-5,-9-3 39,-1 2 1,0 0-1,1 1 1,-18 1-40,21 0 52,1 2 0,-1 0 0,0 0 0,1 1 0,0 1 0,-1 0 0,1 1 1,1 0-1,-1 1 0,1 0 0,0 1 0,0 0 0,1 0 0,0 1 0,0 1 0,1 0 0,0 0 1,1 1-1,0 0 0,-2 3-52,2-2 62,0 1 0,1 0 0,0 0 0,1 1 0,0-1 0,1 1 0,0 1 0,1-1 0,1 1 0,0-1 0,1 1 0,0 0 0,1 0 0,1 0 0,0 0 0,1 0 0,0 0 0,3 10-62,-2-20 1,-1 1-1,1-1 1,0 0 0,0 0-1,1 0 1,-1 0-1,1 0 1,0 0 0,0 0-1,0-1 1,1 0 0,-1 0-1,1 1 1,-1-2-1,1 1 1,0 0 0,0-1-1,1 0 1,-1 0 0,0 0-1,1-1 1,-1 1 0,1-1-1,-1 0 1,1 0-1,14 2-18,0 0 0,-1-1-1,1-1 1,0-1 0,13-1 18,-13-2-208,0 1 0,0-2-1,0-1 1,-1 0 0,1-1-1,-1-1 1,-1-1 0,1-1-1,-1 0 1,1-3 208,14-8-1700,-1-3 0,0 0-1,-2-2 1,16-20 1700,-31 32-376,-2 1 375,-1 0-1,0 0 0,0-1 1,-1-1-1,5-9 2,-14 27 3860,-1 3-3363,-2 66 510,0-18-399,3-1-1,3 15-607,-4-67 1,0 1 0,1-1 1,0 0-1,-1 1 0,1-1 0,0 0 0,0 0 1,0 0-1,0 0 0,0 0 0,1 0 0,-1 0 1,1 0-1,-1 0 0,1-1 0,0 1 0,0-1 1,-1 1-1,1-1 0,2 1-1,-3-1-5,1-1 0,-1 1 0,1-1 0,-1 1-1,1-1 1,-1 0 0,1 0 0,-1 1 0,1-1 0,0 0 0,-1-1 0,1 1 0,-1 0 0,1 0 0,-1-1-1,1 1 1,-1-1 0,1 1 0,-1-1 0,1 1 0,-1-1 0,0 0 0,1 0 0,-1 0 0,0 0 0,0 0 0,0 0-1,0 0 1,0 0 0,0-1 0,0 1 0,0 0 0,1-1 5,5-9-128,0 0-1,0-1 1,-1 1-1,-1-1 1,0 0-1,1-6 129,20-81-1253,-18 64 1824,1 0-1,6-12-570,-13 45 66,-1 0 0,0-1 0,0 1 0,1 0 0,-1 0 0,1 0 0,0 0 1,-1 1-1,1-1 0,0 0 0,0 1 0,0-1 0,0 1 0,1 0 0,-1-1 0,0 1 0,1 0 0,-1 0 0,0 1 0,1-1 0,-1 0 1,1 1-1,0 0-66,9-2 12,1 1 0,-1 1 0,0 0 0,6 1-12,6 0 83,41-1-180,-36 0-3591,-21 0-2891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32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73 10757,'0'0'2305,"0"0"-1227,0 0-825,-1 22-122,-2 2-87,1-6-3,0 0 1,2 0 0,0 0-1,0 0 1,2 0-1,3 17-41,-1-19 27,0 1 0,1-2 0,5 12-27,-7-20 2,0-1 0,0 0-1,1 0 1,0 0 0,0 0 0,0-1 0,0 0 0,1 0-1,0 0 1,2 1-2,-6-5 0,1 1-1,0-1 0,0 0 1,0 0-1,0 0 1,0 0-1,0 0 1,0 0-1,0 0 0,0-1 1,0 1-1,1-1 1,-1 0-1,0 0 1,0 0-1,0 0 0,1 0 1,-1 0-1,0 0 1,0-1-1,0 1 1,0-1-1,1 1 0,-1-1 1,0 0-1,0 0 1,0 0-1,0 0 1,-1 0-1,1-1 1,0 1-1,0 0 0,-1-1 1,1 1-1,-1-1 1,1 0-1,0-1 1,7-9 12,0 0 0,-1 0 1,-1-1-1,0 0 0,2-6-12,-1 3 3,35-71-106,19-39 105,-15 50-4626,-45 73 1017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33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302 525 7603,'0'0'945,"0"0"111,0 0 1169,0 0-755,0 0-800,-12-1 168,-8 0-534,-59 0 869,69 1-1055,1 1 0,0 0 1,0 0-1,0 1 0,0 0 1,0 1-1,-8 3-118,7 0 54,0-1-1,0 2 1,0-1 0,1 1 0,0 1-1,0 0 1,-2 3-54,8-7 11,0-1 0,0 0 0,0 0 0,1 1 0,-1 0 0,1-1 0,0 1 0,0 0 0,1 0 1,-1 0-1,1 0 0,0 0 0,0 1 0,0-1 0,0 0 0,1 0 0,0 1 0,0-1 0,0 0 0,0 1 0,1 3-11,0-7-2,0 0 1,0 0-1,-1 0 1,1 0-1,0 0 0,0 0 1,0 0-1,0 0 0,0 0 1,0 0-1,1 0 0,-1-1 1,0 1-1,0 0 1,1-1-1,-1 1 0,0-1 1,0 0-1,1 1 0,-1-1 1,1 0-1,-1 0 0,0 0 1,1 0-1,-1 0 1,0 0-1,1 0 0,0 0 2,4 0-10,7 1-29,0-1 0,-1 0-1,1 0 1,0-2 0,0 1 0,-1-2 0,1 0-1,-1 0 1,0-1 0,6-2 39,12-10-377,-20 11 55,-1 0 0,1 1-1,0 0 1,1 0 0,-1 1 0,7-1 322,-17 4-2,1 0 1,0 0 0,-1 1 0,1-1-1,0 0 1,-1 1 0,1-1 0,-1 0-1,1 1 1,-1-1 0,1 1 0,-1-1-1,1 1 1,-1-1 0,1 1 0,-1-1-1,1 1 1,-1-1 0,0 1 0,0 0-1,1-1 1,-1 1 0,0 0 0,0-1-1,1 1 1,-1 0 0,0-1 0,0 1-1,0 0 1,0-1 0,0 1 0,0 0-1,0 0 1,0-1 0,-1 1 0,1 0 1,0 2 2,1 4 6,1 0-1,0 0 1,0 0 0,0-1 0,1 1 0,0-1 0,0 1-1,0-1 1,1 0 0,0 0 0,0-1 0,1 1-1,4 3-7,-5-5-3,1 0 0,1 0 0,-1-1 0,0 0-1,1 0 1,0 0 0,0-1 0,0 1-1,0-2 1,0 1 0,0-1 0,0 1 0,0-2-1,1 1 1,5-1 3,3 1-32,0-1 0,-1-1 0,1 0-1,11-3 33,-19 2-103,0 0 0,0-1 0,0 0 0,0 0 0,0 0-1,-1-1 1,0 0 0,1 0 0,-1 0 0,2-4 103,12-10-315,-1-2 1,-1-1-1,0 0 1,-2-1 0,0-1-1,-2-1 1,0 0 0,-2 0-1,-1-1 1,-1-1-1,-1 0 1,-1-1 0,2-14 314,4-33 1167,-3-1 1,-4 0 0,-3-1 0,-3-25-1168,-9 292 2588,9-84-2589,-3 129-94,2-223-119,-1 0-1,-1 0 1,0 0 0,-1 0 0,0-1 0,-2 5 214,4-15-78,0 1 1,1-1-1,-1 0 1,0 0-1,0 0 1,0 0-1,0 0 1,-1 0-1,1 0 1,-1-1-1,1 1 1,-1 0-1,1-1 0,-1 1 1,0-1-1,0 1 1,0-1-1,0 0 1,0 0-1,0 0 1,0 0-1,0 0 1,0 0-1,0-1 1,-1 1-1,1-1 1,0 1-1,0-1 0,-1 0 1,1 0-1,0 0 1,-1 0-1,1-1 1,0 1-1,0 0 1,-1-1-1,1 0 1,0 1-1,-1-2 78,-2 0-11,1 0 0,-1 0 0,1-1 0,-1 0 1,1 0-1,0 0 0,0-1 0,1 1 0,-1-1 0,0-1 11,-32-45 184,23 31 16,3 6 33,6 8-92,-1-1 0,1 1-1,0-1 1,1-1 0,-1 1-1,1 0 1,0-1 0,1 1-1,-1-1 1,1 0 0,1 0-1,-1 0 1,1-4-141,1 10 4,0 0-1,1-1 1,-1 1 0,0 0-1,1-1 1,-1 1 0,1 0-1,-1 0 1,1 0-1,0 0 1,0 0 0,-1 0-1,1 0 1,0 0-1,0 0 1,0 0 0,0 0-1,0 0 1,0 0 0,0 1-1,0-1 1,1 0-1,-1 1 1,0-1 0,0 1-1,0-1 1,1 1-4,40-10 38,-32 8-22,53-8 34,-1 3 0,2 3 0,-1 3 0,46 4-50,-95-2 5,-1 1 0,0 0 0,0 1-1,0 0 1,0 1 0,-1 0 0,1 1-1,-1 0 1,6 5-5,-13-8 13,0 2 1,0-1-1,0 1 0,-1-1 0,1 1 0,-1 1 1,0-1-1,0 1 0,-1-1 0,1 1 0,-1 0 1,0 0-1,0 0 0,-1 1 0,1-1 1,-1 1-1,-1-1 0,1 1 0,-1 0 0,0 0 1,0 0-1,0 1-13,0 192 293,-1-195-447,0-1 0,1 0 0,-1 1-1,1-1 1,0 1 0,0-1 0,0 0 0,0 0-1,1 0 1,1 3 154,-2-5-209,0 1 0,0-1 0,0 0 0,0 1 0,0-1 0,0 0 0,0 0 0,1 0 0,-1 0 0,0 0 0,1 0 0,-1-1 0,1 1 0,-1 0 0,1-1 0,0 1 0,-1-1 0,1 1 0,-1-1 0,1 0 0,0 0 0,-1 0 0,1 0 209,6 0-8025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33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0 137 2321,'0'0'5851,"0"0"-4136,0 0-1512,0 0 34,0 0 262,4 2-285,2 6-199,-1-1 0,1 1 1,-1 0-1,-1 0 0,1 0 0,-2 0 1,1 1-1,0 1-15,18 38 35,-11-30-28,0 0 0,2-1 0,1 1-7,-8-11 1,0 0 0,0-1 0,1 0 0,0 0 0,0 0 0,0-1 0,1 0 0,2 0-1,-10-4-3,1-1 0,-1 1 0,1-1-1,0 1 1,-1-1 0,1 1 0,0-1-1,-1 0 1,1 0 0,0 1 0,-1-1-1,1 0 1,0 0 0,0 0-1,0 0 1,-1 0 0,1 1 0,0-2-1,0 1 1,-1 0 0,1 0 0,0 0-1,0 0 1,-1 0 0,1-1 0,0 1-1,0 0 1,-1 0 0,1-1 0,0 1-1,-1-1 1,1 1 0,-1-1-1,1 1 1,0-1 0,-1 1 0,1-1-1,-1 1 1,1-1 0,-1 0 0,0 1-1,1-1 1,-1 0 0,0 1 0,1-1-1,-1 0 1,0 0 0,0 1-1,1-1 4,-1-6 3,1 1-1,-1 0 1,0-1-1,0 1 1,-1 0-1,0-1-2,0-10 47,1 3 42,-1-26 1127,1 38-1082,-1 0 0,1 1 0,-1-1 0,1 0 0,-1 0 0,0 0 0,1 0 0,-1 1 0,0-1 0,0 0 0,-1 1 0,1-1 0,0 1 0,0-1 0,-1 1 0,1 0 0,-2-2-134,8 5 211,-1-1 1,1 0 0,0-1 0,-1 1-1,1-1 1,0 0 0,0 0-212,-2 0-6,-1 1 1,1-1 0,-1 0-1,1-1 1,-1 1-1,1 0 1,-1-1-1,1 0 1,-1 1 0,1-1-1,-1 0 1,0 0-1,1 0 1,-1-1-1,0 1 1,1-1 5,0-2 5,-1 1 0,-1-1 0,1 0 1,0 0-1,-1 1 0,0-1 0,0 0 0,0 0 0,0 0 0,0-4-5,0-46 77,-2 34-66,1 15 97,-1-1 0,0 1 0,0 0 0,-1 0 0,1-1 0,-1 1 1,0 0-1,0 0 0,-1 0 0,0 1 0,0-1 0,0 1 0,0-1 0,-1 1 0,1 0 1,-1 0-1,0 1 0,0-1 0,-1 1 0,1 0 0,-5-2-108,23 2 227,-7 5-218,1-1 0,-1 1 0,0 0-1,0 1 1,0 0 0,0 0 0,-1 0 0,1 1 0,-1 0 0,0 0 0,0 1 0,0-1-1,3 5-8,8 7 8,0 1 0,-2 1 0,12 16-8,-3 6 46,-19-31-45,0 0 0,0-1 0,0 1 0,1-1 0,1 0 0,-1-1 0,6 5-1,-7-10-17,0 0 0,0-1 0,0 1 0,0-1 0,1 0 0,-1 0 0,0-1 0,1 0 0,-1 0 0,1 0 0,-1 0 0,0-1 0,2 0 17,15 0-153,11 0-159,-16 0 162,-1 1 0,0 0-1,11 2 151,-25-1 0,1 0-1,0 0 0,0 0 0,-1 0 1,1 1-1,-1-1 0,1 1 0,-1-1 0,0 1 1,1 0-1,1 2 1,14 9-96,-12-10-232,0 0-1,0 0 0,0-1 0,0 0 0,1-1 0,5 2 329,23-1-7159,-27-2 695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34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287 131 4146,'0'0'2148,"0"0"-326,6-20 155,-6 20-1977,7-23 1052,-1 0 1,2-13-1053,-8 35 44,0 0 1,0 0-1,1 0 1,-1 0 0,0 0-1,0 0 1,0 0 0,0 0-1,-1 0 1,1 0-1,0 0 1,0 0 0,-1 0-1,1 1 1,0-1 0,-1 0-1,1 0 1,-1 0-1,1 0 1,-1 0 0,1 1-1,-1-1 1,0 0-1,1 1 1,-1-1 0,0 0-1,1 1 1,-1-1 0,0 1-1,0-1 1,0 1-45,-1-1 101,-1 0 1,1 1-1,-1 0 1,1-1-1,-1 1 0,1 0 1,-1 0-1,1 0 1,-2 1-102,-3-1 278,2 0-89,0 0-1,-1 0 1,1 0-1,0 1 1,-1 0-1,1 0 1,0 0-1,0 1 1,-4 1-189,7-2 31,0 1 1,-1 0 0,1-1 0,1 1-1,-1 0 1,0 0 0,0 0 0,1 0 0,-1 0-1,1 0 1,0 0 0,-1 1 0,1-1-1,0 0 1,0 1 0,1-1 0,-1 1-1,1-1 1,-1 1 0,1 0 0,-1 0-32,-1 18 59,0 0 0,2 0-1,0 1 1,1-1 0,2 5-59,6 38 255,5 3-255,-7-30 19,-3-16 4,-1-1 0,-1 1 0,0 11-23,-3-31 2,1 1 0,0 0 0,-1-1-1,1 1 1,-1-1 0,0 1 0,0-1-1,1 1 1,-1-1 0,0 0-1,0 1 1,0-1 0,0 0 0,-1 0-1,1 0 1,0 1 0,0-1-1,-1-1 1,1 1 0,-1 0 0,1 0-1,-1 0 1,1-1 0,-1 1 0,1-1-1,-1 1 1,1-1 0,-1 0-1,0 1 1,0-1-2,-11 2-19,0 0 0,1-1 0,-10 0 19,13 0-35,-11 0-152,7 0-208,-1 0-1,0-1 1,1-1 0,-1 0 0,-4-1 395,17 2-135,0 0 0,1-1 0,-1 1 0,0 0 1,1 0-1,-1-1 0,1 1 0,-1 0 0,0-1 0,1 1 1,-1 0-1,1-1 0,-1 1 0,1-1 0,-1 1 0,1-1 0,-1 1 1,1-1-1,0 0 0,-1 1 0,1-1 0,0 1 0,0-1 1,-1 0-1,1 1 0,0-1 0,0 0 0,0 1 0,0-1 1,0 0-1,0 1 0,0-1 0,0 0 0,0 1 0,0-2 135,0-9-5151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34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 0 10469,'0'0'1488,"0"0"-1199,45 128 1343,-37-14-335,-8 16-273,0 11-287,0 4-433,-18-8-128,-17-3-80,-9-9-80,-11-6 0,-15 2-16,-17 0-96,47-92-1489,-4 0-5442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35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60 144 12630,'0'0'1024,"0"0"-245,0 0-331,-7 27-277,-7 36 49,3 0 0,-3 57-220,3 222 389,10-196-3093,0-345-2369,3-233 5610,-1 424-367,-1 0 0,1 0 0,1 0 0,-1 1 0,1-1 0,1 0 0,0 1 0,0-1 0,0 1 0,1 0 0,0 0 0,0 1 0,0-1 0,2-1-170,2 0 143,1-1 0,-1 1 0,1 0 1,1 1-1,-1 0 0,1 1 0,1 0 0,-1 0 1,4 0-144,24-10 120,1 2 1,0 2-1,1 1 1,1 2 0,0 2-1,25-1-120,65-1 461,51 7-461,-178 2 0,50-1-23,-24 0-200,0 1 1,1 2-1,20 3 223,-47-4-230,-1 0 0,1 0 0,-1 0 0,1 0 0,-1 0 0,0 1 0,3 1 230,-5-3-166,-1 0 0,1 1 0,0-1 0,-1 1 0,1-1 0,0 1 0,-1 0 0,1-1 0,-1 1 0,1 0 0,-1-1 0,1 1 0,-1 0 0,1 0 0,-1-1 0,0 1 0,1 0 1,-1 0-1,0 0 0,0 0 0,0-1 0,0 1 0,0 0 0,0 0 0,0 0 0,0 0 0,0-1 0,0 1 0,0 0 0,0 0 0,-1 0 166,-5 9-3791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35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10453,'0'0'1617,"0"0"-609,0 0-800,0 0 0,0 0 368,179 42 17,-60-53-385,0-2-160,-4 4-48,-18 4-32,-20 5-753,-30 0-1904,-47 14-2129,-5 10-672</inkml:trace>
  <inkml:trace contextRef="#ctx0" brushRef="#br0" timeOffset="1">0 601 12662,'0'0'1328,"0"0"-1103,0 0-145,0 0 96,0 0 160,197 18 16,-103-36-336,8 4 32,-5 3-48,-5 7-800,-20 4-3234,-62 0-3330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1:28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10245,'0'0'632,"0"0"-315,0 0 190,1 24 448,3 83-333,-4-85-518,6 59 231,-5-75-321,1 0 0,-1 0 0,1 0-1,0 0 1,0 0 0,1-1 0,-1 1-1,1-1 1,3 5-14,-4-9-4,-1 1 0,1-1 0,-1 1 0,1-1 0,-1 1 0,1-1 0,0 0 0,0 0 0,0 0 0,-1 0 1,1 0-1,0 0 0,0-1 0,0 1 0,0-1 0,1 1 0,-1-1 0,0 0 0,0 0 0,0 1 0,0-2 0,0 1 0,0 0 0,1 0 4,1-1-47,-1 0-1,1 0 1,0 0-1,0 0 1,0 0-1,-1-1 1,1 0 0,-1 0-1,1 0 1,-1 0-1,0 0 1,3-3 47,8-10-504,-1 0 0,-1 0 0,0-1 0,-1-1 504,0 0-393,0 1 1,2 0-1,0 1 1,8-7 392,-16 18 125,-4 30 2031,-1 241-120,0-262-2011,0 0 0,1 0-1,-1 0 1,1-1 0,0 1 0,1 0 0,-1-1 0,2 5-25,-2-8-34,0 1 1,0-1-1,0 1 0,0-1 0,0 1 1,0-1-1,1 0 0,-1 0 0,0 1 1,1-1-1,-1 0 0,0 0 1,1-1-1,-1 1 0,1 0 0,0 0 1,-1-1-1,1 1 0,0-1 0,-1 1 1,1-1-1,0 0 0,-1 0 1,1 1-1,0-1 0,0-1 34,17 1-3418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37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319 139 128,'0'0'96,"0"0"-96,0 0 96,0 0-96,-144-80 16,119 64-32,0 0 32,3 5-32,-5 2 0,-1 5-16,-2 2-48,20 2-48,3 0 96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38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9188,'0'0'1049,"0"0"-801,6 28-179,-1-8-43,4 18 43,-1 0 0,-2 1 0,-1 0 0,-2 14-69,-3 235 456,-6-238-680,6-50 209,0 0 1,0 0 0,0 0-1,0 0 1,0 0-1,0 0 1,0 0-1,0 0 1,0 0-1,0 0 1,0 0-1,-1 0 1,1 0 0,0 0-1,0 0 1,0 0-1,0 0 1,0 0-1,0 0 1,0 0-1,0 0 1,0 0-1,0 0 1,-1 0 0,1 0-1,0 0 1,0 1-1,0-1 1,0 0-1,0 0 1,0 0-1,0 0 1,0 0-1,0 0 1,0 0-1,0 0 1,0 0 0,0 0-1,0 0 1,0 0-1,-1 0 15,0-28-221,2-5 240,1 0 0,1 0 0,2 1 0,1-1 0,2 1 0,1 1 0,2-1 0,0 1 0,3 1-1,3-6-18,-11 27-1,0-1-1,1 1 0,0 0 1,0 0-1,1 1 0,4-3 2,-10 9 29,0 0-1,0 0 1,0 0-1,0 1 1,1-1 0,-1 1-1,1-1 1,-1 1-1,1 0 1,-1 0-1,1 0 1,0 0 0,0 0-1,-1 1 1,1-1-1,0 1 1,0 0-1,-1 0 1,1 0 0,0 0-1,0 1 1,0-1-1,-1 1 1,1-1-1,0 1 1,0 0 0,-1 0-1,3 1-28,-3 0 51,0 0 1,1 0-1,-1 0 1,0 0-1,0 0 0,0 1 1,0-1-1,-1 1 0,1-1 1,0 1-1,-1 0 0,0-1 1,0 1-1,1 3-51,10 46 350,-9-39-261,9 67 80,-8-50-757,0 0 0,2-1 0,10 28 588,0-27-6089,-15-29 2819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38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12 448,'0'0'6577,"0"0"-5150,0 0-1075,12 22 152,-2-4-400,0-2-39,-2 0 0,0 0 1,0 1-1,-2 0 1,0 1-1,-1-1 1,-1 1-1,1 8-65,0 15 32,-3-17-19,1-1-1,0 0 0,2 0 1,1 0-1,1 0 1,3 3-13,-10-24-51,1 0-1,0 0 1,0 0 0,-1-1 0,1 1-1,0 0 1,1-1 0,-1 1-1,0-1 1,0 1 0,1-1 0,-1 1-1,1-1 1,-1 0 0,1 0-1,0 0 1,-1 0 0,1 0 0,0 0-1,0 0 1,0-1 0,0 1-1,0-1 1,-1 1 0,1-1 0,0 0-1,0 1 1,0-1 0,0 0-1,2-1 52,-1 1-61,0-1 0,-1 0-1,1-1 1,0 1-1,-1 0 1,1-1 0,-1 1-1,1-1 1,-1 0-1,0 0 1,0 0 0,1 0-1,-2 0 1,1 0-1,0-1 1,0 1 0,-1-1-1,1 1 1,-1-1-1,0 0 62,13-30 23,-2 0 0,-1-2 0,-2 1 0,-1-7-23,0 5 376,1 1 0,2 0 0,1 1 0,2-1-376,-13 31 17,1 0 0,0 0 0,0 1 1,1-1-1,-1 1 0,1-1 0,0 1 1,0 0-1,0 0 0,0 0 0,0 0 1,1 0-1,-1 1 0,2-1-17,0 1-27,1 0-1,-1 0 1,1 1 0,0-1-1,-1 1 1,1 0 0,0 1-1,0 0 1,-1 0 0,1 0 27,-4 0-130,0 0 0,0 0 1,-1 0-1,1 0 0,0 0 1,-1 1-1,1-1 0,0 1 1,-1-1-1,1 1 0,-1 0 1,2 0 129,-2 0-228,-1-1 0,1 1 0,0-1 0,-1 1 0,0-1 0,1 1 0,-1 0 0,1-1 0,-1 1 0,0 0 0,1-1 0,-1 1 0,0 0 0,0-1 0,1 1 0,-1 0-1,0-1 1,0 1 0,0 0 0,0 0 0,0 0 228,0 6-2286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39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10533,'0'0'864,"0"0"-592,0 0-272,18 119 272,-18-68-159,5 1-49,0-5 16,2-9-64,3-9-32,5-16-289,5-13-2448,2 0 256,1-40-1009,2-18 1714,-20 20 1023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39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8852,'0'0'2897,"0"0"-1904,0 0-993,0 0-80,0 0-240,0 0-1025,-2 110-3777,2-85-433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39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59 11285,'0'0'1169,"0"0"-1097,0 0-262,2 0 225,14 4 1164,-13-1 1005,-12-2-821,6 5-1361,-8 56 20,3 1 1,3 0 0,2 1-1,3 11-42,0-75-15,0 0 0,0 0-1,0 0 1,0 1 0,0-1-1,0 0 1,0 0 0,0 0-1,0 0 1,0 0 0,0 0-1,0 1 1,0-1 0,0 0-1,0 0 1,0 0 0,1 0-1,-1 0 1,0 0 0,0 1-1,0-1 1,0 0 0,0 0-1,0 0 1,0 0 0,0 0-1,0 0 1,1 0 0,-1 0-1,0 0 1,0 0 0,0 1-1,0-1 1,0 0 0,0 0-1,1 0 1,-1 0 0,0 0-1,0 0 1,0 0 0,0 0-1,0 0 1,0 0 0,1 0-1,-1 0 1,0 0 0,0 0 15,9-5-479,6-11 80,-3-10 398,0-1 0,-2 0 0,-2 0 1,3-13 0,-5 15 11,1 0 0,1 1 0,1 0 1,1 1-1,1 0 0,9-13-11,-17 31-16,0 1 0,1 0 0,-1 0 0,1 1 0,0-1 0,0 1 0,0 0 0,0 0 0,0 0 0,1 0 1,0 1-1,-1 0 0,1 0 0,0 0 0,0 1 0,0-1 0,2 1 16,7-1-1091,1 1 0,-1 0 0,0 1 1,1 0-1,9 3 1091,6 3-4013,-18 4-335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40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23 7267,'0'0'2911,"0"0"-969,0 0-490,0 0-220,0 0-442,-24 8-467,1-1-263,-1 2 1,1 0-1,-4 4-60,23-10 10,0-1 1,0 1-1,1 0 0,-1 1 1,1-1-1,0 1 0,0-1 0,0 1 1,1 0-1,-1 0 0,1 0 1,0 0-1,0 1 0,0-1 0,1 1 1,0-1-1,-1 1 0,2-1 1,-1 1-1,0 0 0,1-1 0,0 2-10,-3 12 30,-2 26 10,1 1 0,3 44-40,1-88 0,0 3-32,0 0 0,0 1 0,0-1 0,0 0 0,1 1 1,0-1-1,0 0 0,0 0 0,0 0 0,1 1 0,-1-1 0,1-1 0,0 1 0,0 0 0,1 0 0,-1-1 0,1 1 0,0-1 0,0 0 0,0 0 0,0 0 1,0 0-1,1 0 0,-1-1 0,1 0 0,0 0 0,0 0 0,0 0 0,0 0 0,0-1 0,0 1 0,0-1 0,0 0 0,1-1 0,-1 1 0,2-1 32,0 1-210,0 0 0,0-1-1,0 1 1,0-1-1,1-1 1,-1 1 0,0-1-1,0-1 1,0 1-1,0-1 1,0 0 0,5-2 210,-6 1-169,0-1 0,0 1 0,-1-1 0,1 0 1,-1 0-1,0 0 0,0-1 0,0 1 0,-1-1 0,0 0 1,0 0-1,0 0 0,1-4 169,4-8-110,-1-1-1,0 0 1,-2 0 0,0 0-1,-1-1 1,-1 0 0,-1 0 0,0 0-1,-1 0 1,-2 0 0,0 0 0,-2-8 110,3 23 140,-1 1 1,1 0 0,-1-1 0,0 1 0,-1 0-1,1 0 1,0 0 0,-1 0 0,0 0 0,0 0 0,0 1-1,0-1 1,0 1 0,-2-3-141,-3-1 559,0 1 0,0 0-1,-1 1 1,-6-4-559,5 3 755,0 0 1,1-1-1,-1 0 0,-2-2-755,24 4-102,38-1 91,-1 4-1,0 1 1,2 2 11,-44-1 0,-1 0 0,1 1-1,0 0 1,-1 0 0,1 0 0,-1 1 0,0 0 0,1 1 0,-2 0 0,1 0 0,0 0-1,-1 1 1,0 0 0,0 0 0,0 0 0,-1 1 0,1 0 0,-1 0 0,-1 0 0,1 1-1,-1 0 1,0 0 0,1 4 0,6 15 33,-1 0 0,-1 1 0,-1 0 0,-1 1 1,2 23-34,-7-39 26,-2-6-38,1 0 0,0 0 0,1-1 0,-1 1 0,1 0 0,0-1 0,0 1 0,2 1 12,-4-7-25,0 0 0,1-1 0,-1 1 0,0 0 0,0 0 0,0-1 0,0 1 0,0 0 1,0-1-1,0 1 0,0 0 0,1 0 0,-1-1 0,0 1 0,0 0 0,0 0 0,0 0 0,1-1 0,-1 1 0,0 0 0,0 0 0,1 0 0,-1-1 0,0 1 0,0 0 0,1 0 0,-1 0 0,0 0 0,1 0 0,-1 0 0,0 0 0,0 0 0,1 0 0,-1 0 1,0 0-1,1 0 0,-1 0 0,0 0 0,1 0 0,-1 0 0,0 0 0,0 0 0,1 0 0,-1 0 0,0 0 0,1 0 0,-1 0 0,0 1 0,0-1 0,1 0 0,-1 0 0,0 0 0,0 1 0,0-1 0,1 0 0,-1 0 0,0 0 0,0 1 0,0-1 0,0 0 0,1 1 25,0-29-159,-1 27 195,0-28-2,0-1 1,2 1-1,2-1 0,0 1 0,2 0 0,2-1-34,-6 21 12,1 1-1,1-1 0,-1 1 0,1 0 0,1 0 0,0 0 1,0 1-1,0-1 0,1 1 0,0 1 0,0-1 1,1 1-1,0 0 0,0 0 0,0 1 0,1 0 1,0 0-1,0 1 0,0 0 0,0 0 0,8-1-11,-6 2 13,0 1-1,0 1 0,1 0 0,-1 0 1,1 1-1,3 0-12,-3 0-18,-8 0 16,0 0 0,-1 1 0,1-1 0,0 1 0,0 0-1,0 0 1,0 0 0,-1 0 0,1 0 0,-1 1 0,1-1 0,-1 1-1,1-1 1,-1 1 0,2 2 2,2 1 9,-1 0-1,0 1 1,-1 0-1,0 0 0,0 0 1,3 5-9,2 8 38,-1 0 0,0 0 0,-1 1 0,1 8-38,-1 8 139,-1 0 1,-1 5-140,-2-14-444,0-1 0,2 1 0,1-1 0,7 16 444,-13-40-307,12 23-1817,-4-14-610,2-7-3444,-8-4 3571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42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11653,'0'0'1252,"0"0"-1228,2 26 80,11 160 61,-12-129-132,-2-39-24,1-1-1,1 0 1,1 1 0,0-1 0,1 0-1,4 12-8,-7-29-10,0 0 1,0 0-1,0 0 0,0 0 0,0 0 0,0 1 0,0-1 0,0 0 0,0 0 0,0 0 0,0 0 0,0 0 0,0 1 0,0-1 0,1 0 0,-1 0 0,0 0 0,0 0 0,0 0 0,0 0 0,0 0 0,0 1 0,0-1 0,1 0 1,-1 0-1,0 0 0,0 0 0,0 0 0,0 0 0,0 0 0,1 0 0,-1 0 0,0 0 0,0 0 0,0 0 0,0 0 0,0 0 0,1 0 0,-1 0 0,0 0 0,0 0 0,0 0 0,0 0 0,1 0 0,-1 0 0,0 0 0,0 0 1,0 0-1,0 0 0,0 0 0,0-1 0,1 1 0,-1 0 0,0 0 0,0 0 0,0 0 0,0 0 0,0 0 0,0 0 0,0-1 0,0 1 0,0 0 0,1 0 0,-1 0 0,0 0 0,0 0 0,0-1 0,0 1 10,5-12-251,3-21 348,-1 0 0,0-22-97,-1 15 447,9-39-447,-11 67 132,-1 0 0,1 1 0,1 0 0,0 0 0,1 0 0,0 0 0,0 1 0,6-7-132,-10 14 24,0 1 1,0-1-1,0 1 1,1 0-1,-1 0 1,0 0-1,1 0 1,0 0-1,-1 1 1,1-1-1,0 1 0,0 0 1,0-1-1,0 1 1,0 1-1,0-1 1,0 0-1,0 1 1,0-1-1,0 1 1,0 0-1,0 0 1,3 1-25,-4-1 7,-1 0 0,1 1 0,0 0 0,-1-1 0,0 1 0,1 0 0,-1-1 1,1 1-1,-1 0 0,0 0 0,0 0 0,1 0 0,-1 1 0,0-1 0,0 0 0,0 0 1,0 1-1,-1-1 0,1 0 0,0 1 0,0-1 0,-1 1 0,1-1 0,0 2-7,14 47 159,-12-36-133,2 2-51,-3-4 81,2-1 0,0 1 1,0-1-1,6 10-56,-9-19-49,0 1 1,1-1 0,-1 0-1,1 1 1,0-1-1,0 0 1,0 0 0,0 0-1,0 0 1,0-1-1,1 1 1,-1-1 0,0 1-1,1-1 1,0 0-1,-1 0 1,1 0 0,-1 0-1,1 0 1,0 0 0,0-1-1,2 1 49,-1-1-119,0 0 1,0 0-1,-1-1 1,1 1-1,0-1 0,0 1 1,-1-1-1,1-1 0,-1 1 1,1 0-1,-1-1 0,1 0 1,-1 1-1,0-1 1,0-1-1,0 1 0,2-2 119,4-5-148,-1 0 0,0 0 0,-1-1 0,6-9 148,-8 10-27,1 1 0,0-1 0,0 1 0,1 0 0,0 1 0,1 0 0,6-5 27,-14 12 4,0-1 1,1 1 0,-1 0 0,1-1 0,-1 1 0,1 0 0,-1 0 0,0-1 0,1 1 0,-1 0 0,1 0 0,-1 0 0,1 0 0,0 0 0,-1-1 0,1 1-1,-1 0 1,1 0 0,-1 0 0,1 1 0,-1-1 0,1 0 0,-1 0 0,1 0 0,-1 0 0,1 0 0,-1 1 0,1-1 0,-1 0 0,1 0 0,-1 1 0,0-1-1,1 0 1,-1 1 0,1-1 0,-1 0 0,0 1 0,1-1 0,-1 1 0,0-1 0,1 0 0,-1 1 0,0-1 0,0 1 0,1-1 0,-1 1 0,0-1 0,0 1-1,0-1 1,0 1 0,0-1 0,0 1 0,0-1 0,0 1 0,0-1 0,0 1 0,0 0-5,1 40 586,-2-32-448,0 32-166,2 55 733,0-88-1160,0 0 0,0 0 0,0 0 0,1 0 0,1 0 1,-1 0-1,1 0 0,0-1 0,4 5 455,-1-5-5982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6:43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1 611 10453,'0'0'1478,"28"8"-1187,90 21-273,-113-28-17,1 0 0,-1 0-1,1 0 1,-1-1 0,1 0-1,0 0 1,-1-1 0,1 1-1,-1-1 1,3-1-1,-5 1-2,1-1-1,-1 1 1,1-1 0,-1 0 0,0 0-1,0-1 1,0 1 0,0-1 0,1 0 2,3-4-16,0 1-79,0-1 0,-1 0 0,0 0 0,0-1 0,-1 0 0,0 0 0,0 0 0,-1-1 0,0 1 0,-1-1 0,1 0 0,-2 0 1,1 0-1,-2-1 0,1 1 0,-1 0 0,0-1 0,-1 1 0,0-1 0,-1 1 0,0-1 0,-1-4 95,2 12 18,-1 0 0,0 0 0,1 1 0,-1-1 1,0 0-1,0 1 0,0-1 0,0 1 0,0-1 0,0 1 0,-1-1 0,1 1 0,0 0 0,-1 0 1,1 0-1,-1 0 0,1 0 0,-1 0 0,0 0 0,1 0 0,-1 0 0,0 1 0,0-1 1,1 1-1,-1-1 0,0 1 0,0 0 0,0 0 0,1-1 0,-1 1 0,0 1 0,-2-1-18,0 0 94,0 0 0,-1 1 0,1-1 0,0 1 0,0 0 0,0 0 0,0 0 0,0 1 0,0-1 0,0 1-1,0 0 1,0 0 0,1 1 0,-3 1-94,-1 4 62,0 0 0,0 0 0,1 1 0,1 0 0,-1 0 0,2 1 0,-1 0 0,1-1 0,0 1 1,1 1-1,1-1 0,-2 7-62,1 1 25,0 0 1,1 0-1,2 1 1,-1-1-1,2 1 1,0-1-1,2 1-25,-2-15-1,0 0-1,0 0 0,1 0 1,-1-1-1,1 1 1,0 0-1,0-1 1,0 1-1,1-1 0,-1 0 1,1 0-1,0 0 1,0 0-1,0 0 0,0 0 1,0-1-1,1 0 1,-1 1-1,1-1 0,0 0 1,-1-1-1,1 1 1,0-1-1,0 0 0,3 1 2,3 0-17,0 1-1,0-2 0,0 1 0,0-2 0,0 1 0,0-1 0,0-1 0,1 0 0,-1 0 0,1-1 18,-6 0-9,1 0-1,-1 0 1,0 0-1,0-1 1,0 1-1,0-1 1,-1 0-1,1-1 1,-1 1-1,1-1 1,-1 0-1,0 0 1,-1 0-1,1 0 1,-1-1-1,0 0 0,0 1 1,1-3 9,6-14 48,0 0 0,-2-1 0,6-19-48,-1 2 140,-5 24 238,-8 15-368,0 0-1,0 0 1,0 0 0,0 0-1,0 0 1,0 0 0,0-1-1,0 1 1,1 0-1,-1 0 1,0 0 0,0 0-1,0 0 1,0 0-1,0 0 1,0 0 0,0 0-1,0 0 1,1 0-1,-1 0 1,0 1 0,0-1-1,0 0 1,0 0-1,0 0 1,0 0 0,0 0-1,0 0 1,0 0-1,1 0 1,-1 0 0,0 0-1,0 0 1,0 0-1,0 0 1,0 0 0,0 0-1,0 1 1,0-1-1,0 0 1,0 0 0,0 0-1,0 0 1,0 0-1,0 0 1,0 0 0,0 0-1,0 1 1,0-1-1,0 0 1,0 0 0,0 0-1,0 0 1,0 0 0,0 0-1,0 0 1,0 0-1,0 1 1,0-1 0,0 0-1,0 0-9,0 32 872,0-16-1092,0-1 213,0 7 15,1 0 0,1 0 0,1 0-1,1 0 1,3 11-8,-6-31-101,1 1 0,-1-1 0,0 0 0,1 1 0,0-1 0,-1 0 0,1 0 0,0 0 0,0 0 0,0 0 0,0 0 0,1 0 0,-1-1 0,0 1 0,1-1 0,-1 0 0,1 0 0,-1 0 0,1 0 0,0 0 0,-1 0 0,1-1 0,0 1 0,0-1 0,-1 0 0,1 0 0,0 0 0,0 0 0,0 0 0,-1-1 0,1 1 0,0-1 0,-1 0 0,1 0 0,0 0 0,-1 0 0,1 0 0,-1 0 0,1-1 0,-1 1 0,0-1 0,1-1 101,6-6-256,-1 0-1,-1-1 1,0 0 0,0-1-1,-1 0 1,0 0-1,1-5 257,16-26-96,-23 41 98,1 0 0,-1 0 0,1 0 0,-1 1-1,1-1 1,0 0 0,-1 1 0,1-1 0,0 1 0,0-1 0,0 0 0,-1 1 0,1 0 0,0-1 0,0 1 0,0 0 0,0-1 0,0 1 0,0 0-1,0 0 1,0 0 0,0-1 0,0 1 0,0 0 0,-1 1 0,1-1 0,0 0 0,0 0 0,0 0 0,0 0 0,0 1 0,0-1 0,0 0-1,0 1 1,0-1 0,-1 1 0,1-1 0,0 1 0,0-1 0,-1 1 0,1 0-2,5 3 30,-1 1-1,0-1 1,0 1-1,0 0 1,0 1-30,-4-5 8,9 11 2,1 0 0,0-1 0,1 0-1,0-1 1,0 0 0,1-1 0,0-1 0,1 0 0,0-1 0,0 0 0,1-1 0,0 0 0,0-2 0,0 1 0,1-2 0,-1 0 0,1-1 0,0-1 0,12 0-10,-14-1-5,-1 0 0,1-1 0,-1 0-1,9-3 6,-17 2-2,0 1 1,0-1-1,0 0 0,-1 0 0,1-1 0,0 1 0,-1-1 0,0 0 0,0 0 0,0-1 0,0 1 1,0-1-1,1-1 2,7-11 5,0-1 1,-1 0-1,-1 0 1,0-1 0,-1 0-1,-1-1 1,-1 0-1,3-12-5,4-25 250,-1 0 0,0-25-250,-3-7 1990,-1-54-1990,-7-14 4872,-2 155-3842,-6 27 61,-8 69-944,4 1 1,2 38-148,7 203-101,3-170-307,-2-78-3295,0-75-2412,-1-127 6230,3-203 3983,-1 285-3593,1 0 0,1 1 0,1 0 0,2 0 0,1 0 0,2 1 0,10-24-505,-15 42 73,1 1 1,1 0-1,-1 0 0,2 0 1,-1 1-1,1 0 0,1 0 1,0 1-1,0 0 1,0 0-1,1 1 0,0 0 1,1 1-1,-1 0 0,1 0 1,1 1-1,-1 0 1,1 1-1,-1 0 0,1 1 1,0 0-1,5 0-73,26-2 47,1 1 0,0 3 0,2 2-47,-41-2-109,1 1 0,-1 0-1,0 1 1,0-1 0,1 1-1,-1 0 1,0 0-1,0 0 1,2 1 109,-2 0-674,-1 1 0,1 0-1,-1 0 1,0 0 0,0 0 0,0 0 0,1 2 674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08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8900,'0'0'1409,"0"0"127,0 0-223,0 0-176,0 0-1073,0 0-32,0 0 32,0 0-32,154-7 16,-57 0 48,0-2-80,-7 3-16,-8-1-16,-13 0-352,-11-4-2418,-16-7-783,-17-4-1330,-25 11 1890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1:2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1 571 8996,'0'0'1249,"0"0"-780,0 0 246,0 0 62,26 5-230,15 4-105,30 0-442,-67-9 23,0 1 0,1-1 0,-1 0-1,0-1 1,1 1 0,-1-1 0,0 0 0,0 0-1,1 0 1,-1-1 0,0 0 0,0 1-1,0-1 1,-1 0 0,1-1 0,0 1 0,-1-1-1,1 0 1,-1 0 0,0 0 0,0 0-1,0 0 1,-1-1 0,2-1-23,4-4 56,7-10-21,-1-1 0,0 0 0,-2-1 0,0 0-1,-2-1 1,0 0 0,-2 0 0,0-1 0,-1-1 0,-2 1-1,0-1 1,-2 0 0,0 0 0,-2 0 0,0 0 0,-2 0-1,0 0 1,-3-6-35,3 25 10,-1-1-1,0 1 0,0-1 1,-1 1-1,1 0 1,-1 0-1,0 0 0,-1 0 1,1 0-1,-1 1 0,0-1 1,0 1-1,0 0 1,-1 0-1,1 1 0,-1 0 1,0-1-1,0 1 0,0 1 1,-5-3-10,6 3 27,0 0 0,0 1 0,1-1 0,-1 1 0,0 0 0,0 0 0,0 1 1,0-1-1,0 1 0,0 0 0,0 0 0,-1 0 0,1 0 0,0 1 0,0-1 0,0 1 0,0 0 1,1 1-1,-1-1 0,0 1 0,0-1 0,1 1 0,-1 0 0,1 1 0,-1-1 0,1 0 0,0 1 1,0 0-1,0 0 0,0 0-27,-7 11 48,1 1 0,1-1 0,1 1 1,0 1-1,0-1 0,2 1 0,0 0 0,0 1 1,2-1-1,-2 16-48,-1 32 111,2 0 1,3 14-112,1-50 66,-1 35 82,-1 3 424,6 52-572,-2-99 69,0 0 1,2 0-1,0-1 0,1 1 1,1-1-1,0 0 1,1-1-1,5 8-69,-7-17 12,-1-1 0,2 0 0,-1 0 0,1 0 0,0-1 0,0 1 0,0-1 0,1-1-1,0 1 1,1-1 0,-1-1 0,1 1 0,0-1 0,0-1 0,7 3-12,-4-2-72,0-1 0,1-1 0,-1 0 0,1 0 0,0-1 0,0-1 0,0 0 0,-1 0 0,1-1-1,0-1 1,7-1 72,-9 0-363,-1 0 0,1 0 0,-1 0-1,1-2 1,-1 1 0,7-5 363,-11 5-673,-1 1 1,1-1 0,-1 0-1,1 0 1,-1-1 0,-1 1 0,3-4 672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09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1 544,'0'0'6171,"0"0"-3655,0 0-1798,0 0-209,0 0 454,26 25 83,22 21-299,15 20-747,-55-57 65,-1 1 1,0 0-1,-1 0 1,0 1-1,0-1 1,-1 1-1,0 1 0,-1-1 1,-1 1-1,0-1 1,0 1-1,0 6-65,0 0 74,3 15 33,-2 0 0,-1 0-1,-2 0 1,-1 1 0,-4 27-107,2-49 16,-1 0 1,0-1 0,-1 1 0,0-1 0,-1 1-1,0-1 1,-1-1 0,0 1 0,-1-1-1,0 0 1,0 0 0,-1-1 0,-1 0-1,1-1 1,-7 5-17,-6 5 33,-1-1 1,-1-1-1,-1-1 0,0-1 0,0-1 1,-8 2-34,-19 2-174,48-16-1141,3-1-2650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09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81 224,'0'0'4922,"0"0"-2835,0 0-1402,0 0-116,0 0 530,-5-13-43,1 2-834,-1 1-1,1 1 1,-2-1-1,-2-4-221,7 13 51,-1 0 0,1-1 0,0 1 0,0 0 1,-1 0-1,1 0 0,0 0 0,-1 1 0,1-1 0,-1 0 0,1 0 0,-1 1 0,0-1 1,1 1-1,-1 0 0,1-1 0,-1 1 0,0 0 0,1 0 0,-1 0 0,0 0 0,-1 0-51,-1 1 111,0 0 0,0 0 0,0 0-1,0 0 1,0 1 0,0 0-1,-2 1-110,-7 5 68,2 0 0,-1 2 0,1-1-1,1 1 1,-1 1 0,2 0 0,0 0-1,0 1 1,1 0 0,0 0-1,1 1 1,1 0 0,-4 11-68,6-15 42,1 1 1,1 0-1,0 0 1,0 1-1,1-1 0,0 0 1,1 1-1,0-1 1,1 1-1,0-1 0,0 0 1,1 0-1,1 1-42,2 6 25,1-1 0,0 0 0,2 0 0,0-1 0,0 0 0,1 0 0,4 3-25,0 0 16,-1-2-5,-1 0 0,6 13-11,-14-23 12,-1 0-1,1 0 1,-1 0-1,0 1 0,0-1 1,-1 1-1,0-1 1,0 1-1,0 6-11,-1-11 4,-1 0 1,1-1 0,0 1-1,0 0 1,-1 0-1,1 0 1,-1-1-1,0 1 1,1 0-1,-1-1 1,0 1-1,0 0 1,0-1-1,0 1 1,0-1 0,0 1-1,-1-1 1,1 0-1,0 0 1,-1 1-5,-1 0 7,-1 1 0,0-1-1,0 0 1,0 0 0,0 0 0,0-1 0,0 1 0,-4 0-7,-8 1 3,0-1 1,0 0 0,0-1-1,-8-1-3,22 0-11,0 0 0,1 0 0,-1 0 1,0 0-1,0 0 0,0-1 0,0 1 0,1-1 0,-1 0 0,0 1 1,1-1-1,-1 0 0,0 0 0,1 0 0,-1 0 0,1 0 1,-1 0-1,1 0 0,0-1 0,-1 1 0,1-1 0,0 1 0,0-1 1,0 1-1,0-1 0,0 1 0,1-1 0,-1 0 0,0 0 0,1 1 1,-1-1-1,1 0 11,-2-8-375,0 0-1,1 0 1,1 0 0,0-1 0,1-7 375,-1-2-1131,2-28-2686,6 20-1594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7:09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1 432,'0'0'2145,"0"0"4610,-50 150-6114,23-79-273,2 5-128,0-4-128,5-5-96,8-13-16,12-45-4354,0-5-1217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9:37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 11397,'0'0'1297,"0"0"-614,0 0-478,9 33 89,-2-9-242,6 21-6,-3-1 0,0 2 1,-3-1-1,-2 11-46,5 265 110,-9-307-285,0-15-427,0-26-3,0-287 79,-1 289 581,2 1 0,1 0 1,0 0-1,2 0 0,1 1 0,1-1 0,1 1 0,1 1 1,1 0-1,2-2-55,-6 12 31,1 1 0,0 0 0,1 1-1,0-1 1,0 1 0,1 1 0,1 0 0,-1 0 0,2 1 0,-1 0 0,1 1 0,0 0 0,1 0 0,-1 2 0,1-1-1,0 1 1,1 1 0,-1 0 0,7 0-31,4 1-660,0 0 0,0 2-1,0 1 1,13 2 660,-35-2-202,0 0 1,-1 0-1,1 0 1,0 0-1,-1 0 1,1 0-1,0 0 1,-1 0-1,1 0 0,0 0 1,-1 1-1,1-1 1,0 0-1,-1 1 1,1-1-1,-1 0 1,1 1-1,-1-1 1,1 1-1,-1-1 0,1 1 1,-1-1 201,4 14-6379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9:38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0 250 6083,'0'0'4103,"0"0"-3257,24-1-660,-3 1-149,-5 0-15,0 0 0,0-1 0,0-1-1,-1 0 1,1-2 0,-1 1 0,1-2-1,10-4-21,-15 4-6,20-7 86,0-2 0,11-8-80,-35 17-18,1 1 1,-1-1-1,0 0 0,0-1 1,-1 0-1,1 0 1,-1 0-1,-1-1 0,1 0 1,-1 0-1,3-6 18,-6 8-27,0 0 0,0-1 1,-1 1-1,0 0 0,0-1 0,0 1 0,-1-1 0,1 1 0,-1-1 0,-1 1 0,1-1 0,-1 1 27,1 4 7,-1 0-1,1 0 0,0 0 1,-1 0-1,1 0 0,-1 0 1,1 0-1,-1 0 0,1 0 1,-1 0-1,0 0 0,1 0 1,-1 1-1,0-1 1,0 0-1,0 1 0,0-1 1,1 0-1,-1 1 0,0-1 1,0 1-1,0-1 0,0 1 1,0 0-1,0-1 0,-1 1 1,1 0-1,0 0-6,-35-2 391,27 2-234,3 0-30,-1 0 0,0 1-1,1 0 1,-1 0 0,1 0 0,-1 1 0,1 0-1,0 0 1,0 1 0,0-1 0,0 1 0,-4 3-127,3 0 106,-1-1 1,1 2-1,1-1 1,-1 1 0,1 0-1,0 0 1,1 1-1,-4 6-106,3-4 50,1 0 0,0 0-1,1 1 1,0-1-1,1 1 1,0 0-1,0 0 1,1 0-1,1 4-49,-2 21 115,2 1-1,2 8-114,0-19 46,-1-11-36,1 0 0,1 0-1,0-1 1,1 1 0,1-1 0,0 1 0,1-1 0,1-1 0,0 1-1,1-1 1,0 0 0,3 4-10,-4-9 3,0 0 0,1 0-1,0-1 1,0 0 0,0 0 0,1 0 0,0-1-1,0 0 1,1-1 0,-1 0 0,1 0-1,0-1 1,1 0 0,-1 0 0,1-1-1,0-1 1,0 0 0,7 1-3,10 0-551,0-2-1,0-1 1,13-3 551,-39 3-204,1 0 1,0 0-1,0 0 1,-1-1-1,1 1 1,0-1 0,-1 1-1,1-1 1,-1 1-1,1-1 1,-1 0-1,1 0 1,-1 0-1,1 0 1,-1 0 203,13-20-5003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9:38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7844,'0'0'1958,"0"0"-784,0 0-273,0 0 233,0 0-59,-1 0-717,-1 10-270,7 24 94,2-1 0,4 12-182,8 36 146,-12-38-127,-2-13-4,0-1-1,2 0 1,2 0-1,1 1-14,-8-26-1,0 0-1,0-1 1,0 1 0,0-1 0,1 1 0,-1-1-1,1 0 1,0 0 0,0-1 0,0 1-1,0 0 1,0-1 0,0 0 0,1 0-1,0 0 1,-1 0 0,1 0 0,0-1-1,0 1 1,0-1 0,-1 0 0,1-1-1,0 1 1,1-1 0,-1 1 0,0-1 0,0 0-1,0-1 1,0 1 0,0-1 0,0 1-1,0-1 1,0-1 0,0 1 0,-1 0-1,1-1 1,0 0 0,-1 0 0,1 0-1,-1 0 1,1-1 1,5-5 6,-1 1 1,-1-1-1,1-1 0,-1 0 0,-1 0 0,1 0 0,-2-1 0,1 1 1,-1-1-1,-1-1 0,3-7-6,4-17 69,-1-1 0,4-34-69,-14 70 3,0-1 0,0 0-1,0 0 1,0 0 0,0 1 0,1-1 0,-1 0 0,0 0 0,0 0 0,1 1 0,-1-1 0,0 0 0,1 0 0,-1 1-1,1-1 1,-1 0 0,1 1 0,-1-1 0,1 1 0,-1-1 0,1 1 0,0-1 0,-1 1 0,1-1 0,0 1-3,0 0-4,0 1 1,-1-1-1,1 1 1,0-1-1,-1 1 1,1 0-1,0-1 1,-1 1 0,1 0-1,-1-1 1,1 1-1,-1 0 1,0 0-1,1-1 1,-1 1-1,0 0 1,1 0-1,-1 0 1,0 0 0,0 0-1,0-1 1,0 1-1,0 0 1,0 0-1,0 1 4,5 28-62,-3-12 43,1 0 0,1 0 1,1-1-1,0 1 0,7 13 19,-10-26-16,1 0 0,0 0 0,0 0-1,0-1 1,0 1 0,1-1 0,0 0 0,0 0-1,0 0 1,1-1 0,-1 1 0,1-1 0,-1 0-1,1 0 1,0-1 0,0 0 0,1 1 0,-1-2-1,0 1 1,1-1 0,3 1 16,4 1-47,0-2 0,-1 1 0,1-1 0,0-1 0,0-1 0,0 0 1,0 0-1,5-2 47,-10 1-5,-1 0 0,0-1 0,1 1 0,-1-1 1,0-1-1,-1 0 0,1 0 0,0 0 0,-1 0 0,0-1 1,0 0-1,-1-1 0,1 1 0,1-4 5,4-6 26,-1 0 0,-1-1-1,0-1 1,1-3-26,-2 2 12,1 0 0,2 1 0,5-7-12,-13 19-182,1 0 0,1 0 0,-1 0 1,1 1-1,0 0 0,0 0 0,0 0 0,0 1 0,1 0 0,-1 0 0,1 0 1,5-2 181,-6 4-472,15-5-872,-1 5-2304,-7 1-141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9:39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74 4114,'0'0'4279,"0"0"-1840,0 0-508,0 0-258,-22-13-603,-74-36-134,92 47-885,0 0 0,0 1 0,0 0 0,0-1 0,0 1 0,0 0 0,0 1 0,0-1 0,-1 1 1,1 0-1,0 0 0,0 0 0,0 1 0,-1-1 0,1 1 0,0 0 0,0 0 0,0 1 0,0-1 0,0 1 0,0 0 0,1 0 0,-1 0 0,0 1-51,-4 3 27,1 1 0,-1 1 0,2-1 0,-1 1 1,1 0-1,0 0 0,-3 8-27,7-13 7,-6 10 4,2-1 0,-1 1 0,1 1 0,1-1-1,1 1 1,0 0 0,0 0 0,2 1-11,-3 17-10,2 1-1,2-1 1,1 2 10,0-32-14,0 1 1,0-1-1,0 0 0,0 1 0,0-1 0,1 1 0,0-1 1,-1 0-1,1 0 0,0 1 0,0-1 0,0 0 0,0 0 1,0 0-1,1 0 0,-1 0 0,1 0 0,-1 0 1,1-1-1,-1 1 0,2 1 14,0-2-84,-1 0 0,0 0 0,1 0 0,-1-1 0,0 1 0,1 0-1,-1-1 1,1 1 0,-1-1 0,1 0 0,-1 0 0,0 0 0,1 0 0,-1-1 0,1 1 0,-1-1 0,1 1 0,-1-1 0,0 0 0,1 0 0,-1 0 0,0 0 84,3-2-205,1 1 0,-1-1 0,-1-1 0,1 1 0,0-1 0,-1 1 0,0-1 1,0-1-1,0 1 0,0-1 0,-1 1 0,0-1 0,0 0 0,1-2 205,7-14-935,-2-1-1,0 0 0,-1-1 936,15-38-509,-20 68 3639,5 38-2634,-7-33-413,1 8-18,1-1 0,0 1 0,2-1-1,0 0 1,1 1-65,-5-16-3,1 0-1,0 0 1,0 0-1,0 0 1,0 0-1,0 0 1,1-1-1,0 1 1,-1-1-1,1 0 1,1 0-1,-1 0 1,0 0 0,1 0-1,-1-1 1,1 0-1,0 1 1,0-1-1,0-1 1,0 1-1,0 0 1,0-1-1,1 0 1,-1 0-1,2 0 4,0 0-102,1-1-1,-1 0 1,1 0-1,-1 0 1,0-1-1,1 0 1,-1 0-1,0 0 1,0-1-1,0 0 1,0 0-1,0-1 1,0 1-1,3-3 103,-3 0-50,0 0 0,0 0-1,0 0 1,-1 0 0,1-1 0,-1 0 0,-1 0-1,1-1 1,-1 1 0,0-1 0,1-5 50,29 109 2174,-33-95-2161,20 45 129,-19-45-146,-1 0 1,0 0 0,1 0 0,-1 0-1,1 0 1,0 0 0,0 0 0,0-1 0,0 1-1,0-1 1,0 1 0,0-1 0,0 0-1,0 0 1,1 0 0,-1 0 0,0 0 0,1 0-1,-1-1 4,-1 0-8,0 0-1,-1 0 1,1 0-1,0 0 1,-1 0-1,1-1 1,-1 1-1,1 0 1,-1 0-1,1-1 0,0 1 1,-1 0-1,1-1 1,-1 1-1,1-1 1,-1 1-1,0 0 1,1-1-1,-1 1 1,1-1-1,-1 1 1,0-1-1,1 0 0,-1 1 1,0-1-1,0 1 1,1-1-1,-1 1 1,0-1-1,0 0 1,0 1-1,0-1 1,0 0-1,0 1 9,3-27-4,-3 22 8,1-97 128,0-12 277,-1 109-379,1 1 0,-1 0 0,1 0-1,0 0 1,0 1 0,1-1 0,-1 0 0,1 0-1,0 1 1,0-1 0,0 1 0,0-1 0,0 1-1,1 0 1,0 0 0,2-3-30,0 2 51,0 0-1,1 1 1,-1-1-1,1 1 0,0 0 1,0 0-1,0 1 1,0 0-1,0 0 1,1 0-51,19-2-314,-1 0 0,0 2 0,1 1-1,-1 1 1,1 1 314,2-1-1318,-1 1-2948,-6 3-1889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9:40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338 594 6051,'0'0'2772,"0"0"-1044,0 0-95,0 0 32,0 0-579,0 0-299,-23-12 13,-5-1-554,0 1-1,-16-4-245,41 15 10,-1 0 0,1 0 1,-1 1-1,0 0 0,1 0 0,-1 0 0,0 0 0,1 0 1,-1 1-1,0-1 0,1 1 0,-1 0 0,1 0 0,-1 1 1,1-1-1,-1 1 0,1-1 0,0 1 0,0 0 0,0 0 1,0 1-1,0-1 0,1 1 0,-1-1 0,1 1 0,-1 0 0,1 0 1,0 0-11,-8 7 11,-1 2-9,0 0-1,0 1 0,2 0 1,-1 1-1,2 0 1,0 0-1,0 1 1,2 0-1,0 0 0,0 1 1,2-1-1,0 1 1,0 0-1,2 1 0,0-1 1,1 0-1,0 10-1,1-20 3,0 0 1,1 0-1,-1 0 0,1 0 0,0 0 1,1-1-1,-1 1 0,1 0 0,0-1 0,3 5-3,-3-7-6,0 1 0,1-1-1,-1 1 1,1-1-1,0 0 1,0 0-1,1 0 1,-1-1 0,0 1-1,1-1 1,0 0-1,-1 0 1,1 0 0,0 0-1,1-1 7,7 3-212,1 0 0,-1-1 0,1-1 0,0 0 0,0-1 0,0-1 0,0 0-1,0 0 1,0-1 0,12-3 212,-21 3-104,1-1 0,-1 0 0,1 0 0,-1 0-1,0 0 1,1-1 0,-1 1 0,-1-1 0,1 0-1,0-1 1,-1 1 0,1 0 0,-1-1 0,0 0-1,0 0 1,0 0 0,-1 0 0,0 0 0,1-1-1,-2 1 1,1-1 0,0 0 104,4-13-121,-1 0 0,-1 0 0,-1 0 0,0 0 0,-1-7 121,7-239-22,-7 113 23,1 81 29,1-64 430,9-24-460,-11 145 475,-2 11 134,0 2 58,0 3-203,11 441 1601,-7-384-1964,2 1-1,6 19-100,-9-63-181,1-1 0,0 1-1,1-1 1,1 0 0,0-1 0,1 1-1,1-1 1,0 0 0,2-1-1,2 4 182,-12-18-166,1 1 0,-1-1-1,1 1 1,-1-1 0,1 1 0,-1 0-1,1-1 1,-1 0 0,1 1-1,-1-1 1,1 1 0,0-1 0,-1 0-1,1 1 1,-1-1 0,1 0-1,0 0 1,-1 0 0,1 1-1,0-1 1,0 0 0,-1 0 0,1 0-1,0 0 167,-1 0 0,14 0-7267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9:40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92 3634,'0'0'3684,"0"0"-1811,0 0-451,0 0 347,-24-15-307,24 15-1462,-48-29 869,-10-2-869,53 28 95,-1 1-1,1-1 1,-1 1-1,1 1 0,-1-1 1,0 1-1,0 0 1,0 0-1,0 0 0,0 1 1,1 0-1,-1 0 1,0 1-1,0 0 0,0 0 1,0 0-95,6-1 5,-2 0 38,1 1 1,-1-1-1,1 1 1,-1-1-1,1 1 1,0 0-1,0-1 1,-1 1-1,1 0 1,0 0-1,0 0 1,0 0-1,0 0 1,0 0-1,0 0 1,0 0-1,0 0 1,0 1-1,0-1 1,0 1-44,0 2 31,-1-1 1,1 1-1,0 0 1,0 0-1,0-1 1,1 1-1,-1 0 1,1 2-32,0 5 0,1-1 0,-1 0 0,2 0 1,0 1-1,0-1 0,2 4 0,2 3 21,1 0 0,1-1 0,1 0 0,0 0 0,4 4-21,61 78 37,-43-59-106,-3 0-1,2 6 70,-26-38-202,1 1 0,-1 0 0,-1 0 0,0 0 0,0 0 0,0 1 0,-1-1 0,0 1 0,-1 0 0,0 0 0,0-1 0,-1 1 0,0 5 202,-1-12-3,1 0-1,-1 0 0,0 0 0,1-1 0,-1 1 1,0 0-1,0 0 0,0 0 0,0 0 0,-1-1 1,1 1-1,0-1 0,-1 1 0,1-1 0,-1 1 0,1-1 1,-1 0-1,0 0 0,0 0 0,1 0 0,-1 0 1,0 0-1,-1 0 4,-8 3 70,1 0 0,-1-1-1,-10 2-69,9-2 12,-17 3-52,0-1 1,0-2-1,-18 0 40,-12-2-4062,44-1-2826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9:40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6083,'0'0'3607,"0"0"-2762,9 28-738,25 93 774,5 49-881,-1 48 677,-9 2 1,-3 126-678,-25 76 279,0 6-342,3-404-642,-4-24 663,0 0 1,0 1-1,0-1 0,0 0 1,0 0-1,0 0 1,0 1-1,1-1 1,-1 0-1,0 0 1,0 1-1,0-1 1,0 0-1,0 0 1,0 0-1,1 1 1,-1-1-1,0 0 1,0 0-1,0 0 1,0 0-1,1 1 0,-1-1 1,0 0-1,0 0 1,1 0-1,-1 0 1,0 0-1,0 0 1,0 0-1,1 0 1,-1 0-1,0 0 1,0 1-1,1-1 1,-1 0-1,0 0 1,0-1-1,1 1 1,-1 0-1,0 0 0,0 0 1,1 0-1,-1 0 1,0 0-1,0 0 1,0 0-1,1 0 1,-1 0-1,0-1 1,0 1-1,0 0 1,1 0-1,-1 0 1,0 0-1,0-1 1,0 1-1,0 0 1,1 0-1,-1 0 0,0-1 1,0 1-1,0 0 1,0 0-1,0 0 1,0-1-1,0 1 1,0 0-1,0 0 1,0-1 41,7-27-3831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1:31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4 292 10933,'0'0'1273,"0"0"-785,0 0-315,0 0 134,0 0-182,20 0 54,65-2 192,-81 1-357,1 0 1,-1 0-1,0 0 0,1-1 1,-1 0-1,0 0 1,0 0-1,0 0 0,0 0 1,-1-1-1,1 0 0,-1 0 1,1 0-1,-1 0 0,0 0 1,0-1-1,-1 0 0,1 1 1,-1-1-1,1 0 1,-1 0-1,0 0 0,0-2-14,0 1 27,3-6-1,-2 0 0,1 1-1,-2-2 1,1 1-1,-2 0 1,1 0-1,-2-1 1,1 1-1,-1 0 1,-2-8-26,2-8 81,0 25-59,0-1 0,0 1 0,-1 0 0,1-1 0,0 1 1,-1 0-1,1 0 0,-1-1 0,0 1 0,0 0 0,0 0 0,0 0 0,0 0 1,0 0-1,-1 0 0,1 0 0,-1 1 0,1-1 0,-1 0 0,0 1 1,1-1-1,-1 1 0,0 0 0,0 0 0,0-1 0,0 1 0,0 0 1,0 1-1,-1-1 0,1 0 0,0 1-22,-7-2 112,0 0 0,-1 1 0,1 0 0,0 0 0,0 1 0,0 1 0,-3 0-112,9-1 23,0 1 1,0-1 0,0 1 0,0 0 0,0 0-1,0 0 1,0 0 0,1 0 0,-1 1-1,0-1 1,1 1 0,-1 0 0,1-1-1,-1 1 1,1 1 0,0-1 0,-2 2-24,1 1 44,-1 0-1,1 1 1,-1-1 0,1 1 0,1 0 0,-1 0 0,1 0 0,-1 4-44,-2 13 78,2 0 0,0 1 0,1-1 1,1 8-79,1-30-1,-2 32 52,2 1 1,1-1-1,1 0 1,2 1-1,6 17-51,-8-41 9,1 0 1,1 0-1,0 0 0,0-1 0,1 0 0,0 0 0,1 0 1,0 0-1,2 1-9,-3-4 1,1-1 1,0 1-1,0-1 1,0 0 0,0-1-1,1 0 1,-1 0-1,1 0 1,1-1-1,-1 0 1,0 0-1,1 0 1,2-1-2,-1 0-56,1 0 0,0 0-1,0-1 1,0-1 0,0 0 0,0 0 0,3-1 56,-8 0-210,1 0 1,-1 0 0,1 0 0,-1 0 0,0-1 0,0 0 0,0 0 0,0-1 0,0 1 0,0-1-1,-1 0 1,4-3 209,-5 3-566,0 0-1,-1 0 1,1 0-1,-1 0 0,0 0 1,0 0-1,0-1 1,1-2 566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9:41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0 186 10021,'0'0'643,"0"0"-547,25-13 176,3-2-103,1 1 0,0 1 0,1 2 0,0 1 0,1 1 0,20-3-169,229-28 1368,2 11 1,215 9-1369,1075 20 515,-1142 13-524,-3-1 60,60 6 24,124 26-71,3-31-8,-386-26 27,37 0 26,-224 13-33,74 0 0,1 4 0,37 10-16,-1 3 9,-69-9 25,73 17-34,-149-24 3,0 1-1,0 0 1,0 0 0,0 1 0,0 0 0,-1 0 0,1 1-1,-1-1 1,0 1 0,0 1 0,0-1-3,-2 1 13,0-1 1,0 1-1,0-1 1,-1 1-1,0 0 0,0 0 1,-1 0-1,1 1 1,-1-1-1,0 1 0,0-1 1,-1 1-1,0 0 1,1 1-14,4 40 307,-3 0 1,-1-1 0,-3 37-308,-1-4 122,0 486 662,0-288-1745,1 3-5008,1-275-1942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19:42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0 622 8372,'0'0'1945,"45"-8"-1566,393-79 165,-173 34 352,867-136 846,504 5-1742,1137 83 1585,-2311 122-1444,-226-7 110,-158-14 464,-77 0-4599,-1 0-6225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0:24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0 11269,'0'0'2020,"1"32"-1319,-1-13-632,1 23 183,-2 0 0,-1 0 1,-3 1-1,-7 31-252,-30 84 1587,-30 67-1587,-69 151 91,136-362-691,-10 24 332,5-23-2041,-1-9-3280,9-8 856,0-9 1486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0:26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14 237 8980,'0'0'1118,"0"0"309,0 0-677,0 0-374,-5 3-256,-4 4-220,35-22 96,29-22 221,0-4-217,-10 8-21,0 1 1,15-5 20,-45 29-14,0 1 0,0 0 0,1 1 0,0 0 0,0 1 1,0 1-1,1 1 0,-1 0 0,11 1 14,-20 1-2,0 1 1,1 0 0,-1 1-1,0 0 1,0 0 0,1 1-1,-1-1 1,-1 2 0,1-1-1,0 1 1,0 0 0,2 1 1,1 3 19,0 0 0,-1 1 0,1 0 0,-2 0 0,1 1 1,6 8-20,40 55 175,-2-2-650,-14-29-4254,-36-41-530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1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8692,'0'0'2044,"0"0"-993,0 0-784,0 0-174,32-11 86,-6 0-136,14-4 56,0 2 1,0 1-1,2 2 0,23-2-99,65 1 1147,1 6 1,51 7-1148,-31 0 399,-134-3 2740,2 0-8767,-9 1-3917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17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9556,'0'0'2391,"0"0"-1924,35 0-35,10 1-190,184-1 941,-58-7 9,68-1-263,-236 8-989,0 0 1,0 0 0,0 1 0,-1-1-1,1 1 1,0-1 0,0 1 0,-1 0-1,1 0 1,0 0 0,-1 0 0,1 1 0,-1-1-1,1 1 1,-1 0 0,0-1 0,1 1-1,-1 0 1,0 0 0,0 0 0,-1 1-1,1-1 1,0 0 0,-1 1 0,1-1 0,-1 1-1,0 0 1,0-1 0,0 1 0,0 0-1,0 0 1,-1-1 0,1 1 0,-1 0 0,0 0 59,1 19-6139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18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6403,'0'0'1155,"0"0"-808,0 0-398,15 2-47,251 40 1866,18-5 804,-281-36-2528,0-1 87,0 1-1,0-1 0,1 1 1,-1 0-1,0 0 0,0 0 1,0 0-1,0 1 0,0-1 1,0 1-1,1 1-130,-3-3 139,-1 0 32,0 0 55,0 11-124,0 17-2607,0-13-2543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23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3602,'0'0'1982,"0"0"-939,0 0-45,0 0 237,0 0-242,0 0-166,7 0 3452,73 1-4134,1 3-1,-1 4 1,-1 3 0,58 17-145,-128-26 37,2 1 104,-1 0 1,1-1-1,0 0 1,11-1-142,-20 8 5187,-2 6-9683,0-12 1153,0-1-4864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5:28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0 172 9716,'0'0'129,"0"0"1071,0 0-560,0 0-63,0 0-577,0 0 0,0 0 512,144-2 416,30-20-351,33-10-161,14-1-208,-2-1-48,-17 10-144,-16 8-16,-7 12-32,-17 1-1841,-130 3-3169,-14-2-1617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5:29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0 9268,'0'0'224,"34"19"390,-10-6-378,6 2 83,-2 1 1,0 1 0,0 2-1,-2 1 1,0 0-1,-2 2 1,12 14-320,-17-15 157,0 1 1,-2 1-1,-1 0 1,-1 1-1,0 1 1,-2 0-1,-1 1 0,-2 1 1,0-1-1,-1 2 1,-2-1-1,-1 1 0,2 23-157,-6-27 105,-1 1 0,-1-1 0,-1 1 0,-1 3-105,0-18 31,0-1-1,0 1 1,-1-1 0,0 1 0,0-1-1,-1 0 1,-1 0 0,1-1 0,-1 1-1,-1-1 1,-3 4-31,-11 11 113,-1-2 0,-1 0 0,-1-1 0,0-2-1,-1 0 1,-2-2 0,1 0 0,-2-2 0,0-1 0,-19 6-113,-8 1 273,-1-3-1,0-2 1,-2-3-1,1-2 1,-9-2-273,58-7 11,6-1-89,1 0-77,0 0 105,0 0 68,0 0 1,0 0 2,0 0 19,0 0-8,0 0-13,0 0-3,0 0 21,0 0 60,0 0-76,0 0 19,0 0 13,0 0-26,0 0 13,0 0 59,0 0 37,0 0-64,0 0 66,0 0-65,0 0-20,0 0 14,0 0-22,0 0 6,0 0-33,0 0-34,0 0-26,0 0 10,0 0 50,0 0-34,0 0-40,0 0-200,0 0-443,0 0-872,10 0-3728,17 0-759,-22 0 1506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1:31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58 5507,'0'0'1088,"0"0"-266,0 0 312,0 0 685,0 0-242,-5-9-451,4 7-1099,-1-2 117,0 0 1,-1-1-1,0 1 1,0 0 0,0 0-1,0 1 1,-3-3-145,4 4 45,1 1 1,-1 0-1,0 0 0,1 0 1,-1 0-1,0 0 1,0 0-1,0 0 0,0 1 1,0-1-1,0 1 1,0-1-1,0 1 0,0 0 1,0 0-1,0 0 1,-1 0-1,1 0 0,0 0 1,0 1-1,0-1 1,0 1-1,0-1 1,0 1-1,0 0 0,0 0-45,-2 1 33,-1 1 0,1 0 0,0 0 0,0 0 0,1 0 0,-1 1 1,1-1-1,-1 1 0,1 0 0,0 0 0,0 0 0,1 1 0,0-1 0,-1 1 0,1-1 0,1 1 0,-2 1-33,-1 8 44,0-1 1,1 0 0,1 1-1,0 0 1,0 11-45,1-4 16,1 0 0,1 1 1,1-1-1,1 5-16,0-14 3,-1-1 0,2 1 1,0-1-1,0 0 0,1 0 0,0 0 0,1-1 0,3 4-3,47 58-11,-8-11 17,-46-60 1,-1 0 1,-1 0-1,1 1 0,0-1 0,0 0 1,0 0-1,-1 1 0,1-1 1,0 0-1,-1 1 0,1-1 0,-1 1 1,0-1-1,0 1 0,1-1 1,-1 0-1,0 1 0,0-1 0,0 1 1,0-1-1,-1 1 0,1-1 1,0 1-1,-1-1 0,1 1 0,0-1 1,-1 0-1,0 1 0,1-1 1,-1 0-1,0 0 0,0 1 0,0-1 1,0 0-1,0 0 0,0 0 1,0 0-1,0 0 0,0 0 0,0 0 1,0 0-1,-1-1 0,1 1 1,0 0-1,-1-1 0,1 1 0,-1-1 1,0 1-8,-9 3 20,-1-1 1,1 0 0,-1-1-1,0 0 1,-6 0-21,13-2-2,-35 3-624,-27-2 626,44-1-1455,7-1-4129,7-3-3156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5:31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562 1 8612,'0'0'1803,"0"0"-1184,0 0-224,0 0 363,0 0-179,-26 27-94,3-3-398,-167 179 160,146-154-171,-21 21 71,4 3 1,-41 66-148,95-129 50,1 0 0,0 0 1,0 1-1,2 0 1,-1 0-1,1 0 0,1 0 1,0 1-1,1 0 0,0-1 1,0 1-1,1 0 0,1 0 1,0 0-1,1 0 0,0 1-50,1-8 8,0 0 0,0 0-1,0 0 1,0 0-1,1 0 1,0-1-1,0 0 1,0 1-1,0-1 1,1 0-1,-1 0 1,1-1-1,0 1 1,0-1 0,1 0-1,-1 0 1,1 0-1,2 0-7,16 10 8,1-2 0,1-1 0,7 2-8,-3-2-10,224 86-2807,-216-83-1850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0:15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598 20 6835,'0'0'1254,"0"0"267,-34-3 237,-6-2-1214,-6-1 189,-1 2 0,0 2-1,-26 3-732,53 1 150,0 0-1,1 2 0,-1 0 0,1 1 0,0 0 0,0 2 0,0 1 0,-7 4-149,17-8 58,1 1 1,-1-1-1,1 2 1,0-1-1,1 1 0,-1 0 1,1 1-1,1 0 1,-1 0-1,1 1 0,0-1 1,1 1-1,-1 0 1,2 1-1,-1-1 0,1 1 1,1 0-1,-2 5-58,2 2 24,0 0 0,2 1 0,0 0 0,0-1-1,2 1 1,0-1 0,1 1 0,0-1 0,1 1 0,1-1 0,1 0-1,1-1 1,0 1 0,0-1 0,5 6-24,19 32-1,1-2-1,3-2 1,26 29 1,-33-43 12,-4-5 4,-3-6-9,-1 1-1,-2 2 1,0-1-1,11 26-6,-25-44 8,-1 1 0,1-1-1,-1 1 1,-1 0 0,0 0 0,0-1-1,-1 1 1,0 0 0,0 2-8,-1-8 3,1 1 1,-1-1 0,0 0-1,0 1 1,0-1-1,-1 0 1,1 0 0,-1 0-1,0 0 1,0 0-1,0 0 1,0 0 0,0-1-1,0 1 1,-1-1-1,0 1 1,1-1 0,-1 0-1,0 0 1,0 0 0,0-1-1,0 1 1,0-1-1,0 1 1,-4 0-4,-7 3 6,-1 0 0,1-2 0,-1 1 0,0-2 0,-7 1-6,-69-1-102,89-2 59,0 0-1,-1 0 0,1 0 0,0 0 1,0 0-1,0 0 0,-1-1 0,1 1 1,0-1-1,0 0 0,0 1 1,0-1-1,0 0 0,0 0 0,0 0 1,0-1-1,-2 0 44,3 0-109,0-1 1,0 1-1,-1 0 1,2 0-1,-1-1 1,0 1-1,0-1 0,1 1 1,-1-1-1,1 1 1,0-1-1,-1 1 1,1-1-1,1 1 1,-1-2 108,0-2-244,-1 2-39,1 1 0,0-1 0,0 0-1,1 0 1,-1 1 0,1-1-1,0 0 1,0 0 0,0 1 0,0-1-1,0 1 1,1-1 0,0 1 0,0 0-1,0 0 1,1-2 283,22-22-4453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0:16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0 570 9092,'0'0'3212,"0"0"-2155,0 0-865,21-19-112,11-12-53,-1-2-1,-2-2 1,-1 0 0,14-25-27,-18 21 19,42-66-775,59-73 756,-117 168-43,-6 7 36,0 1 0,0-1 0,0 1 0,0 0 1,1-1-1,-1 1 0,1 0 0,-1 0 0,1 1 0,0-1 7,-3 2 1,0 0 0,0 0-1,0 0 1,0-1 0,0 1-1,1 0 1,-1 0 0,0 0-1,0 0 1,0 0 0,0 0-1,0 0 1,0 0 0,0 0-1,0 0 1,1 0 0,-1 0-1,0 0 1,0 0 0,0 0-1,0 0 1,0 0 0,0 0-1,0 0 1,0 0 0,1 0 0,-1 1-1,0-1 1,0 0 0,0 0-1,0 0 1,0 0 0,0 0-1,0 0 1,0 0 0,0 0-1,0 0 1,0 0 0,0 0-1,1 1 1,-1-1 0,0 0-1,0 0 1,0 0 0,0 0-1,0 0 1,0 0 0,0 0-1,0 0 1,0 1 0,0-1-1,0 0 1,0 0 0,0 0-1,0 0 1,0 0 0,0 0-1,0 0 1,0 0 0,0 1 0,0-1-1,0 0 1,-1 0 0,1 0-1,0 0 1,0 0 0,0 0-1,3 47 1603,-4 34-1603,0-18 424,-14 260 595,0-21-891,15-199-718,0-59-2122,0-22-3934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0:56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13558,'0'0'945,"0"0"-209,0 0-688,0 0-48,0 0-32,0 0-176,60 20-849,-30 9-2176,-5 12-1713,-18-24-865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0:57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10085,'0'0'1712,"0"0"-351,0 0-865,0 0-496,0 0-2001,0 0-992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0:58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26 230 9845,'0'0'1053,"8"31"-636,35 143-271,-1 33-146,-24-46 290,-6 1-1,-8 73-289,-12-251 72,-2 1-69,-13-39-30,2 0 1,3-2 0,2 0-1,3 0 1,-6-56 26,5-16-28,6 0 1,6-27 27,2 131 29,1 0 0,2-1 0,0 1 0,1 1 0,2-1 0,0 0 0,5-7-29,-7 20 24,0 0 1,1 1-1,1 0 0,-1 0 1,2 0-1,-1 1 0,1 0 1,1 0-1,0 1 0,0-1 1,0 2-1,1-1 0,0 2 1,1-1-1,0 1 0,6-3-24,-7 5 24,0 0 0,0 1 0,0 0 0,0 1 0,1 0-1,-1 1 1,1 0 0,-1 0 0,1 1 0,-1 0-1,1 0 1,-1 1 0,1 1 0,-1 0 0,0 0 0,1 0-1,-1 1 1,0 1 0,-1 0 0,1 0 0,0 0-1,-1 1 1,0 1 0,-1-1 0,1 1 0,-1 0 0,0 1-1,5 6-23,-1 1 30,0 0 0,-2 1 0,0 0 0,0 1 0,-2-1 1,0 2-1,-1-1 0,0 1 0,-1 0 0,-1 0 0,0 4-30,-2-7 15,0 0-1,-1 1 1,0-1 0,-2 0 0,1 0 0,-2 1 0,1-1 0,-2 0 0,0 0 0,-1-1 0,0 1-1,-1-1 1,-1 0 0,-1 3-15,-3 1 21,-1-1-1,0 0 0,-2 0 0,1-1 1,-5 2-21,8-8 10,0 0 0,-1-1 0,1-1 0,-2 0 0,1 0 0,-1-1 0,0 0 0,-9 3-10,17-7 1,0-1 0,0 0 0,0-1 0,0 1 0,-1 0 0,1-1 0,0 0 0,-3 0-1,5 0-47,1 0 0,-1 0-1,0 0 1,0 0-1,1-1 1,-1 1 0,0 0-1,1-1 1,-1 1 0,0-1-1,1 1 1,-1 0 0,0-1-1,1 0 1,-1 1 0,1-1-1,-1 1 1,1-1 0,-1 0-1,1 1 1,-1-1-1,1 0 1,0 1 0,-1-1-1,1 0 1,0 0 0,0 1-1,0-1 1,-1 0 0,1 0-1,0 1 1,0-1 0,0 0-1,0 0 1,0 0 47,1-64-4602,6 38 1267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0:59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 7828,'0'0'1488,"0"0"-1200,0 0-288,0 0-704,0 0 80,0 0-417,-3-5-5490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0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73 368,'0'0'7926,"0"0"-5090,-21 2-1675,1-1-835,1 2 1,-1 0-1,-9 3-326,27-5 36,0 0-1,-1 0 1,1 0-1,0 0 1,0 1 0,0-1-1,0 0 1,0 1-1,0 0 1,1-1-1,-1 1 1,0 0 0,1 0-1,-1 0 1,1 0-1,0 0 1,-1 0-1,1 0 1,0 0 0,0 2-36,-1 2 88,1 0 0,-1 1 0,1 0 0,1-1 0,-1 8-88,0-4 94,-2 30 44,2-1-1,1 1 1,2 7-138,0-34 10,-1 0 0,2 0 0,-1-1 0,2 1 0,0-1 0,0 0 0,1 0 0,1 0 0,0 0 0,1-1 0,4 6-10,-7-12-3,0 0-1,0 0 1,1-1-1,-1 0 1,1 0 0,0 0-1,0-1 1,0 1 0,0-1-1,1 0 1,-1-1 0,1 1-1,0-1 1,-1-1 0,1 1-1,0-1 1,0 1-1,0-2 1,1 1 0,-1-1-1,0 0 1,0 0 0,0-1-1,0 1 1,0-1 0,0-1-1,0 1 1,0-1 0,0 0-1,-1-1 1,5-1 3,-1-3-6,1 0-1,-1-1 1,-1 0 0,0-1 0,0 1 0,0-2 0,-1 1-1,-1-1 1,1 0 0,-1-1 6,7-14-131,-1 0 1,0-1-1,4-19 131,-9 19-172,0 1-1,-2-2 1,-2 1-1,0 0 1,-1-1-1,-2-7 173,0 32 4,0 0 0,0 0 0,-1 0 0,1 0 0,0 1 0,-1-1 0,0 0-1,1 0 1,-1 0 0,0 1 0,0-1 0,0 0 0,0 1 0,0-1 0,0 1 0,0-1 0,-1 1 0,1-1 0,-1 1-1,1 0 1,-1 0 0,1 0 0,-1 0 0,0 0 0,1 0 0,-1 0 0,0 1 0,0-1 0,0 0 0,1 1 0,-1 0-1,0-1 1,-1 1-4,-10-2 135,0 1 0,0 1 0,0 0 0,-12 1-135,1 0 489,-2-1-188,25 0-276,1 0-50,0 0-55,0 0 6,2-1 36,5-4 29,15-11 24,0 1 0,18-8-15,-31 19-3,-1 0 0,1 0 1,0 1-1,0 1 1,0-1-1,1 1 1,-1 1-1,0 0 1,8 0 2,-6 1-567,0 0 0,-1 1 1,1 0-1,-1 1 0,4 1 567,-11-3-586,-3 0 447,0 0 149,2 2 165,-1 1 0,0-1 0,0 1-1,0 0 1,0-1 0,0 1 0,-1 0 0,1-1-1,-1 1 1,0 2-175,1 0 195,20 118 805,7 36-698,-21-127-278,2 0 0,1-1 0,12 24-24,-22-54-29,0 0 0,1 0 0,-1 0 0,0 0 0,1 1 0,-1-1 0,1 0 0,0 0 0,-1 0 0,1 0 0,0 0 0,0-1 1,-1 1-1,1 0 0,0 0 0,0 0 0,0-1 0,0 1 0,0 0 0,0-1 0,0 1 0,1-1 0,-1 1 0,0-1 0,0 0 0,0 1 29,0-2-102,0 1 0,0-1 0,0 1 0,0-1-1,-1 0 1,1 1 0,0-1 0,0 0 0,-1 0-1,1 1 1,-1-1 0,1 0 0,-1 0 0,1 0-1,-1 0 1,1 0 0,-1 0 0,0 0 0,1 0-1,-1 0 1,0 0 0,0 0 0,0 0-1,0 0 1,0 0 0,0-1 102,1-22-2969,-1-2-1866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1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0 563 9716,'0'0'1254,"0"0"-579,0 0 176,0 0-232,0 0-269,0 0 13,18 26-222,55 87-37,-67-104-96,-1 1-1,0 0 1,-1 0 0,0 0 0,0 0-1,-1 1 1,-1-1 0,1 3-8,2 11 5,1 12 15,-5-27-54,0 0 0,1-1 0,0 1 0,1-1 0,0 1 0,2 3 34,-5-11-32,0-1 0,0 0 0,0 1 1,0-1-1,1 0 0,-1 0 0,0 1 1,0-1-1,0 0 0,1 1 1,-1-1-1,0 0 0,0 0 0,1 0 1,-1 1-1,0-1 0,0 0 0,1 0 1,-1 0-1,0 0 0,1 1 0,-1-1 1,0 0-1,1 0 0,-1 0 0,0 0 1,1 0-1,-1 0 0,0 0 0,1 0 1,-1 0-1,0 0 0,1 0 0,-1 0 1,0 0-1,1 0 0,-1 0 0,0-1 1,1 1-1,-1 0 0,0 0 0,1 0 1,-1 0-1,0-1 0,0 1 0,1 0 1,-1 0-1,0-1 0,0 1 0,1 0 1,-1 0-1,0-1 0,0 1 0,0 0 1,0-1-1,1 1 0,-1 0 32,9-21-463,3-42 249,-7 32 160,8-29 54,-11 52 1,1-1 1,0 1-1,0 0 0,1 0 0,0 0 1,1 1-1,-1 0 0,1-1 1,2 0-2,-6 7 7,0-1 0,1 1 0,-1 0 0,1 0 1,0-1-1,-1 1 0,1 0 0,0 0 1,-1 1-1,1-1 0,0 0 0,0 1 0,0-1 1,0 1-1,-1-1 0,1 1 0,0 0 1,0 0-1,0 0 0,0 0 0,0 0 1,0 0-1,0 0 0,0 1 0,0-1 0,0 1 1,0-1-1,-1 1 0,1 0 0,0 0 1,0 0-1,-1 0 0,1 0-7,6 4 58,-1 0-1,0 0 1,0 1 0,-1 0-1,0 0 1,3 4-58,9 10 43,0-1 0,1 0-1,1-2 1,4 3-43,-15-14-11,0 0 0,0-1 0,1 0 0,-1-1-1,1 1 1,0-2 0,0 0 0,1 0 0,-1 0 0,1-2-1,-1 1 1,2-1 11,10 0-20,0 0 0,20-3 20,-35 1 0,1 0-1,-1 0 0,0-1 1,0 0-1,1-1 1,-2 1-1,1-1 1,0 0-1,0-1 1,1-1 0,4-4-1,-1 1 0,-1-1 0,0-1 0,0 0 0,-1-1 0,0 0 0,-1 0-1,0 0 1,-1-1 0,0-1 0,-1 1 0,0-1 0,-1 0 0,0 0 0,-1-1 0,2-13 1,1-20 52,-2 0 1,-2 0-1,-2-1 0,-2-15-52,0 31 75,0 5 135,-1 0 1,-1 0 0,-2 0 0,-1 0-1,0 1 1,-2 0 0,-2 1 0,0 0-1,-1 0 1,-8-11-211,18 34 56,0 0 0,1 1 1,-1-1-1,0 1 1,1-1-1,-1 1 1,0 0-1,0-1 0,0 1 1,-1 0-1,1-1 1,0 1-1,0 0 0,-1 0 1,1 0-1,0 0 1,-1 0-1,1 1 1,-1-1-1,0 0 0,1 1 1,-2-1-57,2 2 46,0-1 1,1 1 0,-1 0-1,0 0 1,0 0-1,1 0 1,-1 0-1,1-1 1,-1 1-1,1 0 1,-1 1 0,1-1-1,-1 0 1,1 0-1,0 0 1,0 0-1,-1 0 1,1 0 0,0 0-1,0 0 1,0 0-1,0 1 1,1-1-1,-1 0 1,0 0-47,0 3 98,-3 37-30,3 1 0,1 0 0,2 0 0,1-1 0,3 1 0,8 25-68,49 140-294,31 120-658,-88-305 112,-8-43 602,0-11 273,2 8-9,1-1 0,2 1 0,0 0 0,2 0 0,0 1 0,2-1 0,1 1-1,0 1 1,2 0 0,0 0 0,14-18-26,11-29-795,-34 64-3585,-2 5-5729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1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14134,'0'0'1569,"0"0"-1025,0 0-544,0 0-32,0 0-416,0 0-928,15-24-3026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1:32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6371,'0'0'3836,"0"0"-2078,0 0-1235,24-4-58,230-31 2284,212 0-2749,284 21 1124,-674 13-1060,-62 1-51,705 0 233,-618 4-208,36 7-38,-89-4 38,0 1 0,-1 3 0,33 12-38,-67-19-404,0 0-1,-1 1 0,1 1 1,-1 0-1,-1 1 0,1 0 405,-11-6-902,1 1 784,-3-2-2222,-3 1-4232,-21-1 1631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2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0 4466,'0'0'5656,"0"0"-3303,0 0-1296,0 0-262,-23 11-350,0-1-300,1-1 45,1 2-1,1 0 0,0 0 0,0 2 0,-11 10-189,28-20 38,-19 13 254,2 1 1,0 1-1,-10 12-292,25-24 35,1 0-1,-1 0 0,1 0 0,0 0 0,0 1 0,1-1 0,0 1 1,0 0-1,0 0 0,1 0 0,0 0 0,1 1 0,0-1 0,0 0 1,0 4-35,1-10 0,-1 4-1,1 1 1,0 0 0,0 0 0,0 0 0,1-1 0,0 1-1,0 0 1,0-1 0,1 1 0,0 0 0,0-1 0,0 0-1,1 0 1,-1 1 0,1-1 0,4 3 0,16 20 13,-11-15 9,0 2 0,-1-1 0,0 1 1,-2 1-1,3 4-22,-10-16 3,0-1 0,-1 1 1,1 0-1,-1 0 0,0 0 0,0 0 1,0 0-1,-1 0 0,1 0 0,-1 0 1,0 0-1,0 0 0,0 0 1,-1 1-1,0-1 0,1 0 0,-1 0 1,-1 0-1,1-1 0,-1 1 0,1 0 1,-1 0-1,0-1 0,0 1 0,-3 2-3,-1 1-7,-1 0-1,0 0 1,-1 0 0,1-1-1,-2 0 1,1 0-1,0-1 1,-1 0-1,0-1 1,-9 4 7,11-5-383,-1-1 1,1 0-1,-1 0 1,0 0-1,0-1 1,0 0-1,1-1 1,-8 0 382,15 0-133,0 0 0,0 1 1,-1-1-1,1 0 1,0 0-1,0 0 1,-1 0-1,1 0 0,0 0 1,-1-1-1,1 1 1,0 0-1,0 0 0,-1 0 1,1 0-1,0 0 1,0 0-1,-1 0 1,1-1-1,0 1 0,0 0 1,0 0-1,-1 0 1,1 0-1,0-1 1,0 1-1,0 0 0,-1 0 1,1-1-1,0 1 1,0 0-1,0 0 0,0 0 1,0-1-1,0 1 1,0 0 132,-1-18-8722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2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15095,'0'0'1024,"0"0"-1024,0 0-48,129-18 48,-89 18 80,5 0-80,2 0 16,-2 7-64,-5 4-592,-5 9-1089,-33-8-1936,-2 6-1458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2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10053,'0'0'4145,"0"0"-2736,0 0-1361,0 0-16,0 0-32,0 0 48,80 27 32,14-27-48,8 0 0,-2 0-16,-3 0-16,-72 0-2209,-10 0-4834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5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10581,'0'0'2097,"0"0"-2097,0 0-1553,0 0 0,0 0-560,0 0-2961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6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9140,'0'0'1793,"0"0"-1505,0 0-288,62 130-16,-37-130-1777,3 0-2705</inkml:trace>
  <inkml:trace contextRef="#ctx0" brushRef="#br0" timeOffset="1">779 1 11253,'0'0'1649,"0"0"-1649,0 0-144,0 0-544,0 0-1682,0 0-1663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6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0 10757,'0'0'1633,"0"0"-609,0 0-576,0 0-448,0 0-1456,0 0-4323</inkml:trace>
  <inkml:trace contextRef="#ctx0" brushRef="#br0" timeOffset="1">41 135 12134,'0'0'1632,"0"0"-1167,0 0-289,0 0-176,0 0-2546,0 0-95,-40 107-4226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6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1 440 11445,'0'0'1521,"0"0"-833,0 0-688,0 0-512,0 0-1185,0 0-2273,32 109-1472</inkml:trace>
  <inkml:trace contextRef="#ctx0" brushRef="#br0" timeOffset="1">371 574 7251,'0'0'4498,"0"0"-3009,0 0-1265,0 0-224,0 0 0,147-7 0,-85-33-176,-5-14-1857,-37 25-2097</inkml:trace>
  <inkml:trace contextRef="#ctx0" brushRef="#br0" timeOffset="2">933 117 6291,'0'0'5939,"0"0"-5747,0 0-192,0 0-3586,0 0 1425,35-116-4146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7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9156,'0'0'1681,"0"0"-1681,0 0-1393,0 0-3697</inkml:trace>
  <inkml:trace contextRef="#ctx0" brushRef="#br0" timeOffset="1">100 460 10229,'0'0'0,"0"0"-192,0 0-3602,0 0-2209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8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1 498 10565,'0'0'2292,"0"0"-948,0 0-797,0 0-491,6-4-85,4-4 16,-1 0 1,0-1-1,0 1 0,-1-2 1,0 1-1,-1-1 1,0-1-1,0 1 1,-1-1-1,3-7 13,13-33-204,14-44 204,-23 60-33,0-4-30,-5 15 20,0 2-1,1-1 1,1 1-1,1 0 1,12-15 43,-23 36-3,0 1-1,0-1 1,1 0 0,-1 1 0,0-1-1,1 1 1,-1-1 0,0 0-1,1 1 1,-1-1 0,1 1 0,-1-1-1,1 1 1,-1 0 0,1-1 0,-1 1-1,1-1 1,-1 1 0,1 0 0,0 0-1,-1-1 1,1 1 0,0 0 0,-1 0-1,1 0 1,0-1 0,-1 1 0,1 0-1,0 0 1,-1 0 0,1 0-1,0 0 1,-1 1 0,1-1 0,0 0-1,-1 0 1,1 0 0,0 1 0,-1-1-1,1 0 4,1 2 3,-1 0-1,1 1 0,-1-1 0,1 0 0,-1 0 0,0 1 0,0-1 1,0 1-1,-1-1 0,1 1 0,0 0-2,24 119 758,8 101-758,10 58-123,-23-204-2848,-1-32-4020,-15-42 3269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1:08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146 869 9909,'0'0'877,"22"-9"-661,4 0-208,-4 1 1,0 0-1,-1-2 1,1-1-1,-2 0 1,13-9-9,-24 13-2,-1 0 0,1 0 0,-1-1 0,0 0 1,-1 0-1,0-1 0,0 0 0,-1 0 0,0-1 0,0 0 0,-1 0 0,-1 0 0,0 0 0,0-1 1,0-4 1,1-8-7,-1 0 1,-1-1-1,-1 0 1,-1 0 0,-1 1-1,-3-20 7,0 26 33,0 0 0,-1 0 0,0 1 0,-2 0 0,0 0 0,-1 0 0,0 1 0,-1 0 0,-1 0 0,0 1 0,-10-12-33,-5-4 126,-2 1-1,-1 1 0,-1 2 1,-21-16-126,35 30 402,0 1 1,-1 1 0,0 0-1,-1 1 1,0 0-1,0 2 1,-1 0-1,0 1 1,0 0 0,-16-2-403,33 8 54,-1 0 1,0 0 0,1 0 0,-1 0-1,0 0 1,1 0 0,-1 0-1,0 0 1,1 0 0,-1 0 0,0 0-1,1 1 1,-1-1 0,0 0-1,1 1 1,-1-1 0,1 0 0,-1 1-1,0-1 1,1 0 0,-1 1 0,1-1-1,-1 1 1,1-1 0,0 1-1,-1-1 1,1 1 0,-1 0 0,1-1-1,0 1 1,-1-1 0,1 1 0,0 0-1,0-1 1,0 1 0,0 0-1,-1-1 1,1 2-55,0 32-188,2-17 338,-3 46-129,4 0 1,2 0 0,3-1 0,3 0-1,2 0 1,14 33-22,-5-32 16,4-2-1,8 13-15,-18-42-178,2-1 1,2 0-1,0-1 0,24 25 178,-37-48-64,0 0 1,1 0-1,0-1 1,0 0-1,0 0 1,1-1-1,0 0 1,0-1-1,1 0 1,-1 0-1,1-1 1,0 0-1,-1 0 1,1-1-1,1-1 0,2 0 64,5 0-86,-1 0 0,0-2 0,1 0-1,-1-1 1,0-1 0,0-1 0,0 0-1,0-1 1,0-1 86,1-1 6,0 1-1,0 2 1,12-3-6,-25 6 11,0 1 1,0-1-1,0 1 1,1 0-1,-1 0 1,0 0-1,0 1 1,1 0-1,-1 0 1,0 0-1,0 0 1,0 1 0,0 0-1,-1 0 1,4 2-12,9 10 128,0 1 0,-1 1 1,-1 0-1,0 1 0,-1 1 1,2 6-129,3 1 38,33 49-878,-47-66-541,-1 1 1,0-1-1,0 1 0,2 7 1381,-4 0-8353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50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376 207 8548,'0'0'2673,"0"0"-1760,0 0-177,0 0 512,0 0 49,0 0-865,30 132-272,-30-35-144,-12 1 16,2-6-32,-3-9 0,6-14-32,-1-20-272,3-13-1377,-2-18-1168,4-18-1729,-4-4-2033</inkml:trace>
  <inkml:trace contextRef="#ctx0" brushRef="#br0" timeOffset="1">1 203 9748,'0'0'2956,"0"0"-1603,0 0-1057,27-19-149,-4 4-86,-4 0 9,1 2 0,1 0 0,0 1 0,1 1 0,0 1 0,1 1 0,0 2 1,10-3-71,186-37 242,-162 38-176,0 3-1,52 1-65,-96 4-162,-8 1-245,0 0 1,-1 0-1,1 0 0,0 0 1,-1 1-1,1 0 0,0 0 1,-1 0-1,2 1 407,-4-1-205,-1 0 1,0 0-1,1 0 0,-1 1 1,0-1-1,1 1 1,-1-1-1,0 0 0,0 1 1,0 0-1,0-1 1,0 1-1,-1 0 0,1-1 1,-1 1-1,1 0 1,-1 0-1,1 0 0,-1-1 1,0 1-1,0 0 0,0 0 1,0 0-1,0 0 1,0 1 204,0 20-4989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3:07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9941,'0'0'893,"0"0"-442,0 0-251,0 0 361,16 19 836,-16-19-1397,15 19 277,-1 1 0,0 0-1,9 20-276,-17-25 82,0 1-1,-2 0 0,1-1 1,-2 2-1,0-1 0,0 9-81,19 195 1337,-8 81-1337,-13 223 427,-3-249-315,2-259-115,2 62 37,-1-70-54,0-1 0,0 1 0,1-1-1,0 0 1,0 1 0,1-1 0,0 0-1,1 1 21,13 13-379,-16-21 279,-1 1 1,0-1-1,1 0 0,-1 0 0,0 1 1,1-1-1,-1 0 0,1 0 0,-1 1 1,0-1-1,1 0 0,-1 0 0,1 0 1,-1 0-1,0 0 0,1 0 0,-1 0 1,1 1-1,-1-1 0,1-1 0,-1 1 1,1 0-1,-1 0 0,0 0 0,1 0 0,-1 0 1,1 0-1,-1 0 0,1 0 0,-1-1 1,0 1-1,1 0 0,-1 0 0,0-1 1,1 1-1,-1 0 0,0-1 0,1 1 1,-1 0-1,0-1 0,1 1 0,-1 0 1,0-1-1,0 1 0,0 0 0,1-1 1,-1 1-1,0-1 0,0 1 0,0-1 1,0 1-1,0 0 0,0-1 0,0 1 1,0-1-1,0 0 100,6-39-9885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2:52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471 92 2641,'0'0'5910,"0"0"-4582,0 0-1061,0 0 269,-24-16 782,24 16-1318,-33-21 683,0 0 0,-6 1-683,35 17 72,-1 1-1,0 0 1,0 1 0,0-1-1,0 1 1,0 0 0,0 0-1,-1 1 1,1-1-1,0 1 1,0 0 0,0 1-1,-1-1 1,-1 2-72,-1 0 99,0 1 0,0 0 1,1 0-1,-1 1 0,1 0 1,-5 4-100,6-5 47,-8 7 44,1-1-1,-1 2 1,1 0-1,1 0 1,0 1-1,1 0 1,0 1-1,1 1 1,1 0-1,0 0 1,-4 9-91,4-3 15,0 1 0,1 0 1,1 0-1,1 1 0,1 0 0,1 0 1,1 0-1,1 10-15,-1 7 67,2 0 0,3 20-67,0-45 13,-1 0 1,2 0-1,0-1 0,1 1 0,0-1 1,1 0-1,0 0 0,5 9-13,17 20 30,2-1-1,2-1 0,1-2 1,29 26-30,-14-14 34,-2 2 1,-1 3-35,-41-50 7,1 0 0,-1 1 0,0-1 0,0 1 0,-1 0 0,1 0 0,-1 0 0,0 0 0,0 3-7,-2-7 6,0 0-1,1 1 1,-1-1 0,0 0-1,0 1 1,-1-1-1,1 0 1,0 0-1,-1 1 1,1-1-1,-1 0 1,0 0 0,0 0-1,0 0 1,0 0-1,0 0 1,0 0-1,0 0 1,-1 0-1,1 0 1,-1-1 0,0 1-1,1 0 1,-1-1-1,0 1 1,0-1-1,-1 1-5,-11 5 14,0 0 0,-1-1-1,0 0 1,0-1-1,0-1 1,0 0 0,-1-2-1,-15 2-13,-29 1-183,-41-3 183,94-2-24,5 0-24,1 0 0,-1 0 0,0 0 1,0 0-1,1 0 0,-1 0 1,0-1-1,1 1 0,-1 0 0,0-1 1,1 1-1,-1-1 0,1 0 1,-1 0-1,1 1 0,-1-1 0,1 0 1,-1 0 47,1-1-102,0 0 0,0-1 0,0 1 0,0 0 0,1 0 0,-1 0 0,1 0 0,-1-1 0,1 1 0,0 0 0,0-1 0,0 1 0,0 0 102,-1-3-382,1 1-1,0-1 1,0 1 0,0-1 0,0 0 0,1 1 0,0-1 0,0 1 0,0 0 0,0-1 0,1 1-1,0 0 1,-1 0 0,2 0 0,-1 0 0,0 0 0,1 0 0,2-2 382,30-26-5384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2:53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32 351 13190,'-5'-21'328,"0"4"-285,0-1-20,0 0-1,1 0 1,1 0 0,1-1-1,0 1 1,2-16-23,0 28 17,1-1 0,-1 1 0,2 0 1,-1-1-1,1 1 0,-1 0 0,2 0 0,-1 0 0,1 0 0,0 0 1,0 1-1,0-1 0,1 1 0,0 0 0,1-1-17,1 0 43,1 0-1,-1 0 1,1 1 0,0 0-1,1 0 1,-1 1 0,1 0-1,0 0 1,0 1-1,4-1-42,12-3 60,-1 2 0,1 1 0,0 1-1,1 1 1,-1 1 0,0 1 0,16 2-60,-31-1 10,0 0 0,0 1-1,0 0 1,0 0 0,0 1 0,-1 0 0,1 1 0,-1 0 0,0 0 0,0 1 0,-1 0 0,1 0-1,-1 0 1,0 1 0,-1 1 0,1-1 0,2 4-10,-2 0 9,1 0 0,-2 0 0,1 1 0,-1-1-1,-1 1 1,0 1 0,-1-1 0,0 1 0,0 0 0,-2 0 0,1 0 0,0 11-9,-1 2-24,0 0 1,-1 1-1,-2-1 1,-1 0-1,0 0 1,-2 0-1,-1 0 1,-1-1-1,-1 0 1,-5 10 23,-16 26-17,-2-2-1,-3-1 1,-14 16 17,-120 157 20,147-204 4,-28 32 234,31-39 546,1 1 0,1 0 0,-11 19-804,26-38 17,-1-1-1,1 0 1,0 0-1,0 1 1,0-1-1,0 0 1,-1 1-1,1-1 0,0 0 1,0 0-1,0 1 1,0-1-1,0 0 1,0 1-1,0-1 1,0 1-1,0-1 1,0 0-1,0 1 1,0-1-1,0 0 0,0 1 1,0-1-1,0 0 1,0 1-1,0-1 1,0 0-1,1 0 1,-1 1-1,0-1 1,0 0-1,0 1 1,1-1-1,-1 0 0,0 0 1,0 1-1,1-1 1,-1 0-1,0 0 1,0 0-1,1 1 1,-1-1-1,0 0 1,1 0-1,-1 0 1,0 0-1,1 0-16,14 5 48,0-1 0,0 0 0,1-1 0,-1-1 0,1 0 0,0-2 0,9 0-48,-1 1 94,65 2 183,52-7-277,-96 1 3,0-3 1,0-2-1,-1-1 0,4-4-3,143-52-2553,-156 47-2441,-20 6-5846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2:53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14583,'0'0'1921,"0"0"-1217,0 0-704,0 0-32,0 0-640,0 0-1537,42 38-10149</inkml:trace>
  <inkml:trace contextRef="#ctx0" brushRef="#br0" timeOffset="1">93 502 13254,'0'0'1777,"0"0"-1777,0 0-256,0 0-8132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2:57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 15719,'0'0'608,"0"0"-271,0 0-17,0 0-128,-37 150-144,12-14-32,2 23 80,1 3-96,9-15 0,6-17-32,7-23 0,0-17-1777,0-16-1472,0-70-1474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2:57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0 804 10565,'0'0'2465,"0"0"-2065,0 0 288,92-132 161,-19 110-657,19-5 32,17-2-224,13-9-64,-75 24-2881,-7 1-6131</inkml:trace>
  <inkml:trace contextRef="#ctx0" brushRef="#br0" timeOffset="1">1207 623 14407,'0'0'381,"0"0"-368,28-36 1,74-98-342,11-30 328,-107 156-30,21-38-24,3 3 0,2 0 0,1 2 0,26-24 54,-55 61-7,0 0 0,0 0 0,0 0-1,0 1 1,1 0 0,-1 0 0,1 0 0,0 0 0,0 1-1,0 0 1,0 0 0,0 0 0,4 0 7,-8 2-9,-1-1 0,1 1 0,0 0 0,0 0 0,-1 0 0,1 0 0,0 0 0,0 0 0,-1 0 0,1 0 0,0 0-1,0 0 1,-1 0 0,1 1 0,0-1 0,-1 0 0,1 0 0,0 1 0,-1-1 0,1 0 0,0 1 0,-1-1 0,1 1 0,0 0 9,0 1-11,0 0 0,-1 0 0,1 0 0,0 0-1,-1 0 1,1 0 0,-1 0 0,0 0 0,0 0 0,0 2 11,1 57 369,-2 0-1,-3 0 1,-3-1 0,-13 55-369,3-29 254,3 1 1,5 0-1,1 72-254,8-95-267,2-49-1835,9-14-4288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2:58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5827,'0'0'10308,"0"0"-9571,0 0-513,0 0-192,0 0 64,0 0-96,5 128-144,13-95-2337,-6-2-3170,-5-24-2048</inkml:trace>
  <inkml:trace contextRef="#ctx0" brushRef="#br0" timeOffset="1">57 393 8564,'0'0'3313,"0"0"-2256,0 0-65,0 0-607,0 0-385,0 0-2049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00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0 933 11493,'0'0'961,"13"-21"-849,73-104 137,80-90-249,-52 72 18,161-246-584,-266 375 505,-8 11 59,0 1 1,1 0 0,-1 0 0,1 0 0,0-1 0,-1 1 0,1 1 0,0-1 0,0 0-1,0 0 1,0 1 0,0-1 1,0 12 131,-11 173 950,-7-1 0,-8 3-1081,-11 98-681,25-159-4586,4 36 5267,6-159-5976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00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1 13238,'0'0'1201,"0"0"-897,0 0-128,0 0 640,0 166-576,-20-32-160,0 22-32,1 12-48,11-103-2961,3-18-6515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04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1 992,'0'0'8660,"0"0"-7747,0 0-1,0 0 81,0 0-193,0 0-496,-172 161 160,123-67-175,6-5-1,14-6-80,19-23-16,10-10-144,22-17-48,40-13-176,23-20-416,-43 0-1938,-2-35-3168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05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0 987 11925,'0'0'1350,"0"0"-877,23-10-404,-9 5-46,-1 0 0,0-2 1,0 1-1,-1-2 0,1 0 0,-1 0 1,-1-1-1,0 0 0,0-1 0,-1 0 1,0-1-1,-1 0 0,0-1 0,5-9-23,4-14-76,-1 0 0,-1-1 0,-2-1-1,-2 0 1,-2-1 0,-1 0-1,-1-1 1,-3 0 0,-1 0-1,-1-38 77,-3 44-19,1 8 40,-1-1 1,-1 0-1,-1 1 1,-1-1-1,-1 1 1,-2 0-1,-4-14-21,9 38 4,-5-16 6,-1-1 0,-1 2 0,-1-1 0,-2-2-10,9 15 81,0 1-1,-1 0 1,1 0 0,-1 0-1,1 0 1,-1 0 0,0 0 0,0 1-1,0-1 1,-1 1 0,1 0 0,-1 0-1,1 0 1,-1 0 0,1 1-1,-1-1 1,0 1 0,0 0 0,0 0-1,0 1 1,0-1 0,0 1-81,-4 0 317,6-1-280,1 1-1,-1 0 0,0 0 0,1 0 0,-1 0 0,1 0 1,-1 0-1,1 0 0,-1 1 0,0-1 0,1 0 0,-1 1 1,1-1-1,-1 1 0,1 0 0,0-1 0,-1 1 1,1 0-1,0 0 0,-1 0 0,1 0 0,0 0 0,0 0 1,0 1-1,0-1 0,0 0 0,0 0 0,0 1 0,0-1 1,1 1-1,-1-1 0,0 1-36,-11 28 49,2-1 1,0 1-1,2 1 1,2 0-1,-3 25-49,3-22 14,-16 120-1,-1 153-13,19 157 1,4-410-18,3-1 0,2 1 0,6 18 17,-8-55-5,1 0-1,1-1 0,0 1 1,1-1-1,0 0 1,2-1-1,0 0 1,0 0-1,1 0 1,1-1-1,1-1 0,5 7 6,-8-14-12,-1-1-1,1 1 0,0-1 1,1-1-1,-1 1 0,1-1 1,-1-1-1,1 0 0,0 0 1,1-1-1,-1 0 0,0 0 1,1-1-1,-1 0 0,1-1 0,-1 0 1,8-1 12,-7 0-162,1-1-1,-1 1 1,0-2 0,0 1 0,0-1 0,0-1 0,6-3 162,-10 4-428,-1 0 1,1 0 0,-1-1 0,1 0-1,-1 0 1,0 0 0,-1 0-1,1-1 1,-1 0 0,0 0 0,3-4 427,7-16-7326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3:08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1 305 10117,'0'0'1112,"0"0"-602,0 0-382,0 0-54,19-22 191,-3 4-190,19-21 190,2 1 0,37-30-265,-54 52 45,1 0-1,1 2 1,0 0-1,1 2 1,0 0 0,2 1-45,-12 6 11,1 1 0,-1 0 0,1 0 0,0 1 0,0 1 0,1 1 0,-1 0 0,0 1 1,0 0-1,1 1 0,11 2-11,-20-1 17,1 0 1,-1 0-1,1 0 1,-1 1-1,0 0 1,0 0-1,0 1 0,-1 0 1,1 0-1,-1 0 1,0 0-1,0 1 1,0 0-1,4 5-17,7 12 92,0 1 0,-1 0 0,2 7-92,-4-7 50,1-1-1,9 11-49,0-9-433,-17-19-2691,-5-5-4082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05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25 359 10453,'0'0'1512,"0"0"-874,0 0-521,0 0-162,0 0-35,25 6-8,-11-3 77,-1 1 2,1-1 1,-1-1-1,1 0 1,0-1-1,0 0 9,-7-1-1,0 0 0,0-1 0,0 0 0,0-1 0,0 1 0,0-1 0,-1 0-1,1-1 1,-1 1 0,1-2 0,-1 1 0,0 0 0,0-1 0,1-1 1,9-8-243,0-1 0,-1 0 0,0-1 0,-1 0-1,-1-1 1,0-1 0,1-3 243,-9 10-199,1 1-1,-1-1 0,-1 1 0,0-1 1,0-1-1,-1 1 0,0 0 0,-1-1 0,0 0 1,-1 1-1,0-1 0,0 0 0,-1 0 1,-2-8 199,2 16 17,-1 0 1,1 1 0,-1-1 0,0 1 0,0-1-1,0 1 1,0-1 0,0 1 0,-1 0 0,1-1-1,-1 1 1,1 0 0,-1 0 0,0 0 0,0 0 0,0 0-1,0 1 1,0-1 0,0 0 0,-1 1 0,1 0-1,-1 0 1,1-1 0,-1 1 0,1 1 0,-1-1-1,1 0 1,-1 1-18,-10-3 459,0 1 0,0 0 0,-1 2 0,1-1 0,-4 2-459,5-1 528,4 0-331,-1 0-1,1 1 1,-1 0-1,1 0 1,0 1-1,0 0 1,0 1-1,0 0 1,0 0 0,1 1-1,-1-1 1,1 2-1,0-1 1,-1 2-197,-1 1 84,0 1 0,1 0 0,0 1 0,0 0 0,1 1 0,0-1 0,1 1 0,0 1 0,-4 8-84,-2 9 51,2-1-1,1 2 1,1-1-1,2 1 1,1 0-1,1 0 1,1 1-1,2-1 0,0 1 1,3-1-1,1 6-50,-3-27 2,1 0 0,1 0 0,-1 0 0,1 0 1,0 0-1,1-1 0,0 1 0,0-1 0,1 1 0,0-1 0,0 0 0,1-1 0,2 4-2,0-2-14,1-1 1,-1 0-1,1 0 0,1-1 1,-1 0-1,1-1 1,0 1-1,0-2 1,1 1-1,2 0 14,8 2-367,0-1 0,0-1 0,1-1 0,0 0 0,15 0 367,3-2-2744,-1-2 0,17-2 2744,-12-5-4915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3:06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2 656,'0'0'7190,"0"0"-4338,0 0-1155,-24 0-400,-8-1-827,0 1 1,-2 2-471,30-1 37,0-1-1,-1 1 1,1 0-1,0 0 0,0 1 1,1-1-1,-1 1 0,0 0 1,0 0-1,1 0 1,-1 0-1,1 1 0,0-1 1,0 1-1,0 0 0,0 0 1,0 0-1,0 0 1,1 1-1,0-1 0,-2 4-36,-2 1 63,0 2-43,0 0 0,0 1 0,1-1 0,1 1 0,0 0 0,0 0 0,1 0 0,1 1 0,0-1 1,0 1-1,1 0 0,0 0 0,1-1 0,1 8-20,-1-17-5,1 1 0,-1-1 0,0 0 0,1 1 0,-1-1 0,1 0 0,0 0 0,0 1 1,0-1-1,0 0 0,0 0 0,0 0 0,1 0 0,-1 0 0,0-1 0,1 1 0,0 0 1,-1-1-1,1 1 0,0-1 0,0 1 0,0-1 0,0 0 0,0 0 0,0 0 0,0 0 1,1 0-1,-1 0 0,0-1 0,0 1 0,1-1 0,0 1 5,8 0-113,0 0 0,0 0 0,0-1 0,0 0 0,0-1-1,6-1 114,-9 1-202,-1-1 0,1 0-1,0-1 1,-1 1-1,1-1 1,-1-1-1,0 1 1,0-1 0,0-1-1,-1 1 1,5-5 202,9-8-1347,-1-2 1,14-18 1346,-9 11-744,-24 26 822,0-1 0,0 1 0,1 0 0,-1 0 0,0 0 0,0 0 1,0-1-1,0 1 0,0 0 0,1 0 0,-1 0 0,0 0 0,0-1 1,0 1-1,1 0 0,-1 0 0,0 0 0,0 0 0,0 0 0,1 0 1,-1 0-1,0 0 0,0 0 0,0 0 0,1 0 0,-1 0 1,0 0-1,0 0 0,1 0 0,-1 0 0,0 0 0,0 0 0,1 0 1,-1 0-1,0 0 0,0 0 0,0 0 0,1 0 0,-1 0 0,0 0 1,0 1-79,4 10 1038,-4 25-1400,0-27 654,0 63-220,0-70-73,0 0 0,0 0 0,0 0-1,1 0 1,-1 0 0,0 0 0,1-1 0,0 1-1,-1 0 1,1 0 0,0 0 0,0-1 0,0 1-1,0 0 1,0-1 0,1 1 0,-1-1 0,0 1-1,1-1 1,-1 0 0,1 0 0,0 0 0,-1 1-1,1-1 1,0-1 0,-1 1 0,1 0 0,0 0-1,0-1 1,0 1 0,2 0 1,7 1-20,0-1-1,0 1 1,1-2 0,-1 0-1,5 0 21,-1 0-5,-6-1-75,1 0-1,-1-1 1,0 0 0,0-1-1,0 0 1,0 0-1,-1 0 1,1-2 0,-1 1-1,0-1 1,0 0 0,0 0-1,-1-1 1,0 0-1,0 0 1,0-1 0,2-3 80,10-12-217,-1 0 1,0-2-1,-2 0 1,-1-1-1,1-3 217,7-24 27,-23 50 7,0 2 92,0 0 285,0 8 586,0 14-870,2 1-1,0-1 0,1 1 1,1-1-1,1 0 0,2 0 0,0-1 1,1 1-1,4 7-126,-10-26-16,1 0 1,-1 0 0,1-1-1,-1 1 1,1-1-1,0 1 1,0-1-1,0 0 1,0 0 0,0 0-1,0 0 1,1-1-1,-1 1 1,1-1-1,-1 0 1,1 0 0,-1 0-1,1-1 1,0 1-1,-1-1 1,1 0-1,0 0 1,0 0 0,-1 0-1,1-1 1,0 1-1,-1-1 1,1 0-1,-1 0 1,1-1 0,-1 1-1,1-1 1,-1 1-1,0-1 1,0 0-1,0 0 1,0-1 15,15-12-19,-4 3 11,0 0 0,1 0-1,1 1 1,3-1 8,-15 10-2,1 0 1,-1-1-1,1 1 0,0 1 1,0-1-1,0 1 0,0 0 1,0 0-1,0 0 1,0 1-1,0 0 0,0 0 1,0 0-1,0 0 0,0 1 1,0 0-1,5 1 2,-7-1 11,-1 1 1,1-1-1,-1 1 1,1-1 0,-1 1-1,0 0 1,1 0-1,-1 0 1,0 0-1,0 0 1,0 0-1,-1 1 1,1-1-1,0 1 1,-1-1-1,1 3-11,19 47 139,-18-42-97,6 19-526,-2 0 0,-1 0 0,1 18 484,-1 45-8317,-6-44 5147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13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9348,'0'0'1377,"0"0"101,0 0-262,0 0 1,14-1-518,434-18 104,-445 19-808,21-1-510,-1 2 0,16 3 515,-33-2-3306,-6 1-2648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18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0 493 5795,'0'0'-38,"0"0"49,0 0 45,0 0 61,0 0 41,6-4 135,26-28 356,-1-2-1,-2 0 1,17-27-649,-13 18 93,35-53 56,-41 55-37,2 2 0,2 1 0,7-5-112,-35 40 12,-1 1-1,1-1 1,0 1 0,-1 0-1,1 0 1,0 0 0,1 0-1,-1 1 1,0-1 0,0 1-1,1 0 1,-1 0 0,0 0-1,1 0 1,-1 1 0,1-1-1,-1 1 1,1 0 0,2 0-12,-5 0 39,-1 0 0,1 1 0,0-1 0,0 0 0,0 0 0,0 1 1,-1-1-1,1 1 0,0-1 0,0 1 0,-1-1 0,1 1 0,0-1 1,-1 1-1,1-1 0,-1 1 0,1 0 0,-1-1 0,1 1 0,-1 0 1,1 0-1,-1 0 0,1-1 0,-1 1 0,0 0 0,0 0 0,1 0-39,5 29 929,-5-25-783,3 43 609,-1 1 0,-2-1 0,-4 16-755,2-50 91,-3 32 104,-2 0 1,-3-1-1,-11 37-195,9-41 19,2 0 0,1 1 0,2 1 0,1 28-19,4-57-122,1-7-100,-1 0 0,2-1 0,-1 1 0,1 0 1,0 3 221,0-8-224,-1-1 0,0 0 0,0 0 0,1 0 0,-1 0 1,1 0-1,-1 0 0,1 0 0,0 0 0,-1 0 1,1 0-1,0 0 0,0 0 0,-1 0 0,1 0 0,0 0 1,0-1-1,0 1 0,0 0 0,0-1 0,0 1 1,0-1-1,0 1 0,0-1 0,1 0 0,-1 1 0,0-1 1,0 0-1,0 0 0,0 0 0,1 1 0,-1-1 224,9 0-5893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19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13174,'0'0'1233,"0"0"-401,0 0-832,0 0 16,0 0-48,0 0-800,48 112-3618</inkml:trace>
  <inkml:trace contextRef="#ctx0" brushRef="#br0" timeOffset="1">35 425 13478,'0'0'897,"0"0"-481,0 0-288,0 0-128,-34 119-1329,44-108-9396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22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170 208 5619,'-23'11'4949,"-74"38"-2898,92-47-1943,0 1 0,0 0 0,0 0 1,1 0-1,-1 1 0,1 0 0,0 0 0,-2 1-108,5-3 46,1-1 1,-1 1-1,0-1 0,0 1 0,1-1 0,-1 1 1,1 0-1,-1-1 0,1 1 0,0 0 0,0-1 1,-1 1-1,1 0 0,0-1 0,1 1 0,-1 0 1,0-1-1,1 2-46,-1-2 5,0 0-1,0 0 1,1 0 0,-1 0 0,0 0-1,1 0 1,-1 0 0,1 0 0,0 0 0,-1 0-1,1 0 1,0 0 0,-1 0 0,1 0-1,0-1 1,0 1 0,0 0 0,0-1-1,0 1 1,0-1 0,0 1 0,0-1 0,0 1-5,28 6-10,-22-6 17,12 2 12,0-1 1,-1 0-1,1-2 1,0 0-1,0-1 1,0-1-1,0 0 1,-1-2-1,1 0 1,-1-1-1,0-1 1,-1 0-1,1-2 1,-1 0-1,0-1 1,9-7-20,1-3 26,-2-1-1,0-1 1,-1-1 0,-1-1 0,-1-1-1,-1-1 1,-1-1 0,-2-1 0,3-7-26,-19 31 12,0-1 0,0 1 0,-1-1 0,1 0 0,-1 0 1,0 1-1,0-1 0,-1 0 0,1 0 0,-1 0 0,0-1-12,0 5 8,0 0 0,0-1-1,0 1 1,0-1-1,0 1 1,-1 0 0,1-1-1,0 1 1,0 0 0,0-1-1,-1 1 1,1 0-1,0-1 1,-1 1 0,1 0-1,0 0 1,-1-1 0,1 1-1,0 0 1,-1 0 0,1 0-1,-1 0 1,1-1-1,0 1 1,-1 0 0,1 0-1,-1 0 1,1 0 0,0 0-1,-1 0 1,1 0-8,-18-1 107,14 1-27,-3 0 13,1 0-1,-1 0 1,0 1-1,0 0 1,1 0-1,-1 1 1,1 0-1,-1 0 0,1 0 1,0 1-1,0 0 1,0 0-1,0 0 1,0 1-1,-3 3-92,-2 3 52,1 0-1,0 0 1,1 1-1,0 1 1,1-1-1,0 1 1,-1 5-52,-7 13 21,2 1 0,1 1-1,1 0 1,2 1 0,1 0 0,2 0 0,1 1 0,2 0 0,1 0-1,1 0 1,3 5-21,-2-25-3,2 0-1,-1-1 1,2 1-1,0 0 0,1-1 1,0 1-1,5 12 4,-5-20-33,-1-1 0,1 1-1,1-1 1,-1 0 0,1 0 0,0 0-1,0 0 1,0-1 0,0 0-1,1 0 1,0 0 0,0 0 0,0-1-1,0 1 1,1-1 0,-1-1-1,1 1 1,3 0 33,-2 1-376,1-2-1,-1 1 0,1-1 1,-1 0-1,1 0 1,0-1-1,0 0 1,-1-1-1,1 0 1,0 0-1,0 0 0,0-1 1,0 0-1,3-2 377,-5 0-908,0 0 0,0 0 0,0-1 0,-1 0 0,3-3 908,-7 7-38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22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69 597 9396,'0'0'2791,"0"0"-1772,-12 22-680,-36 70-30,47-89-276,0 0 0,-1 0 0,1 0-1,0-1 1,1 2 0,-1-1 0,1 0-1,-1 0 1,1 0 0,0 0 0,0 2-33,0-3 12,0-1 0,1 0 0,-1 1 0,0-1 0,1 0 0,-1 0 0,1 0 0,0 0 0,-1 1 0,1-1 0,0 0 0,0 0 0,-1 0 0,1 0 0,0 0 0,0-1 0,0 1 0,1 0-12,2 2 13,0-2 1,1 1-1,-1 0 0,1-1 1,-1 0-1,1 0 1,-1 0-1,1-1 0,-1 1 1,2-1-14,0 0-1,5 1 10,1 0 0,-1-1 0,0 0 0,1-1 0,-1 0 0,1-1 0,-1 0 0,0-1 0,0 0 0,0-1 0,0 0 1,-1-1-1,0 0 0,0 0 0,0-1 0,0-1 0,-1 0 0,3-2-9,10-11 20,0-1 1,-1 0 0,-1-2 0,-1 0-1,-2-1 1,0-1 0,4-10-21,-9 13 7,-1-1-1,-1 0 1,0-1 0,-2 1 0,-1-2 0,-1 1 0,-1-1 0,1-24-7,-4-3 91,-3-49-91,0 93 4,0 0 1,0 0 0,0 0 0,-1 0 0,0 1 0,-1-1 0,0 0 0,0 1 0,0 0 0,-3-3-5,4 6 15,-1 0 1,1 1-1,-1-1 0,0 1 0,0 0 0,0 0 1,-1 0-1,1 1 0,-1-1 0,1 1 1,-1-1-1,0 1 0,0 1 0,0-1 0,0 0 1,0 1-1,0 0 0,-1 0 0,-1 0-15,0 0 60,1 0-1,0 1 0,0-1 1,-1 1-1,1 1 1,0-1-1,-1 1 0,1 0 1,0 0-1,0 0 0,0 1 1,0-1-1,0 1 1,0 1-1,1-1 0,-2 1-59,-1 3 21,1-1 0,-1 1 0,1 0 1,1 1-1,-1-1 0,1 1 0,1 0 0,-1 0 0,1 1 0,0 0-21,-17 35 23,2 0 0,2 1 0,2 1 0,2 0-1,2 1 1,-2 26-23,0 23-16,5 1-1,3 71 17,5-147-5,1 0 0,1-1 0,1 1 0,0 0 0,1-1 1,2 0-1,2 8 5,-4-16-8,1-1 0,0 0 0,1 0 0,0 0 0,0 0-1,1-1 1,0 0 0,1-1 0,0 0 0,0 0 0,1 0 0,0-1 0,5 3 8,-4-4-28,-1-1 0,2 0 0,-1-1 0,0 1 0,1-2 0,0 0 0,0 0-1,0-1 1,0 0 28,22 1-424,0-1-1,14-1 425,-31-1-299,1-1 0,0 0 0,0-1 0,14-4 299,-26 5-262,0 0 1,0-1 0,-1 0-1,1 0 1,-1 0 0,1 0-1,-1-1 1,0 1-1,0-1 1,0 0 0,0 0-1,0-1 1,-1 1 0,0-1-1,1 0 1,-2 0-1,1 0 1,2-4 261,8-19-4533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23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0 256 10805,'0'0'1753,"0"0"-980,0 0-690,17 8-155,-6-3 68,-1 1 11,1-1 0,0-1 0,1 0 0,-1 0 0,1-1 0,-1 0 1,1-1-1,0-1 0,0 0 0,3 0-7,-5-2-7,1 0 0,-1-1 0,0-1 0,1 1 0,-1-2-1,0 1 1,-1-1 0,1-1 0,-1 0 0,0 0 0,0-1 0,0 0 0,-1 0 0,0-1 0,0 0 0,-1 0 0,2-3 7,-3 4-25,-1 0 0,0-1 0,0 1 0,0-1 0,-1 0 0,0-1 0,-1 1 0,1-1 0,-1 1 0,-1-1 0,0 0 0,0 0 0,0 0 0,-1-1 0,0 1 0,-1 0 0,1 0 0,-2-1 0,1 1 0,-1 0 0,0 0 0,-2-3 25,2 9 14,0 0 0,0 0 0,0-1 0,0 1 0,0 0-1,-1 1 1,1-1 0,-1 0 0,1 0 0,-1 1 0,0-1 0,0 1 0,0-1 0,0 1-1,0 0 1,0-1 0,0 1 0,0 0 0,0 1 0,0-1 0,-1 0 0,1 1 0,0-1-1,-1 1-13,-9-2 174,0 0 0,0 1-1,0 1 1,-3 0-174,7 0 157,1 1-104,-1-1 0,1 2 1,-1-1-1,1 1 0,0 0 0,0 0 1,0 1-1,0 0 0,1 0 1,-1 1-1,1 0 0,0 0 0,0 1 1,0-1-1,0 1 0,1 0 1,0 1-1,0-1 0,0 1 0,-1 3-53,-2 2 37,1 0-1,0 1 0,0 0 0,2 0 0,-1 1 0,2 0 0,-1 0 0,2 0 0,0 0 0,0 0 0,1 1-36,1-1 2,0 0 1,0 0-1,1 1 1,1-1 0,0 0-1,1 0 1,0 0-1,4 9-2,-4-16-6,1 0 0,0 1 0,0-1-1,0-1 1,1 1 0,0 0 0,0-1-1,0 0 1,1 0 0,-1 0 0,1 0-1,1-1 1,-1 0 0,1 0 0,-1 0 0,1-1-1,4 2 7,-1 0-333,1-1-1,0-1 0,-1 1 0,1-2 1,0 1-1,0-1 0,1-1 0,-1 0 1,0 0-1,5-1 334,25 0-4712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23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1 7892,'0'0'1971,"0"0"-906,0 0 31,-23 7-453,-75 24-163,94-29-458,1-1-1,-1 1 1,1 0-1,0 0 1,-1 0 0,1 1-1,0-1 1,0 1-1,1-1 1,-1 1-1,0 0 1,1 0-1,0 0 1,0 0-1,0 1 1,0-1-1,0 1 1,1-1 0,-1 1-1,1 0 1,0-1-1,0 1 1,0 0-1,1 0 1,-1 0-1,1-1 1,0 1-1,0 0 1,1 3-22,-1-3 18,-1 6-14,1 0-1,0 1 0,1-1 1,0 0-1,1 1 0,0 1-3,0-8-2,-1 1-1,1-1 1,0 1 0,1-1-1,-1 0 1,0 0 0,1 0-1,0 0 1,0-1-1,0 1 1,1-1 0,-1 1-1,1-1 1,2 1 2,4 3-70,0-1 0,1 0-1,0-1 1,0 0 0,1-1 0,-1 0 0,1 0-1,0-2 1,9 2 70,-4-1-702,0-2 0,0 0 0,0-1-1,1 0 1,-1-1 0,5-2 702,-21 2-204,1 1 1,0 0-1,0-1 0,-1 1 1,1-1-1,0 0 1,0 1-1,-1-1 0,1 0 1,-1 0-1,1 0 0,-1 0 1,1 0-1,-1-1 0,0 1 204,15-20-4324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23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269 169 3682,'5'-143'3449,"-5"141"-3292,0 1 0,0 0 1,0 0-1,0-1 0,0 1 0,0 0 0,-1 0 0,1-1 0,0 1 0,-1 0 0,1 0 0,-1 0 0,1 0 0,-1-1 1,0 1-1,0 0-157,0 0 135,1 1 1,-1-1 0,1 1-1,-1 0 1,1-1-1,-1 1 1,1 0 0,-1-1-1,0 1 1,1 0 0,-1 0-1,0 0 1,1 0 0,-1 0-1,0-1 1,1 1 0,-1 0-1,0 0 1,1 1 0,-1-1-1,0 0 1,1 0-1,-1 0-135,-1 1 137,0 0 0,0 0 0,0 0-1,0 0 1,0 0 0,0 0-1,1 1 1,-1-1 0,0 1-1,1-1 1,-1 1 0,1 0 0,-1-1-1,1 1 1,0 0 0,0 0-1,0 0 1,0 0 0,0 0-137,-8 24 72,0 1 1,2 0-1,1 0 1,1 0-1,1 3-72,-4 55 25,4 3-25,1 247-145,3-230-2600,-1-105 2661,0 0 1,1 1-1,-1-1 0,0-1 1,0 1-1,0 0 0,0 0 0,0 0 1,0 0-1,0-1 0,1 1 0,-1 0 1,0-1-1,0 1 0,0 0 0,0-1 1,1 1-1,-2-2 84,-10-10-60,0-2-1,0 0 1,1 0 0,1-1-1,0 0 1,-4-11 60,-14-20 927,15 29-391,10 14-345,1 0 1,-1 0-1,0-1 1,1 1-1,0-1 1,0 0-1,0 1 1,0-1 0,0 0-1,1 0 1,0-1-1,0 1 1,0-1-192,1 4-1,0 1 0,0-1 0,1 1 0,-1-1 0,0 1 0,0-1 0,1 1 0,-1-1 0,0 1 0,1-1 0,-1 1 0,1 0 0,-1-1 0,0 1 0,1 0 0,-1-1 0,1 1 0,-1 0 0,1 0 0,-1-1-1,1 1 1,-1 0 0,1 0 0,0 0 0,-1 0 0,1 0 0,-1 0 0,1 0 0,-1 0 0,1 0 0,-1 0 0,1 0 1,4-1-10,53-7 0,1 3 0,-1 3 0,31 3 10,-23 0-191,-50-1-394,0 1 1,0 0 0,0 1 0,0 1-1,0 0 585,-2 5-2817,-11 1-1049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8:35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26 224,'0'0'1862,"0"0"3832,0 0-3256,0 0-2075,0 0-288,0 0 154,5-4 203,18-14-272,-22 17-159,-1 1-1,1 0 0,0-1 1,-1 1-1,1 0 1,0-1-1,-1 1 0,1 0 1,0 0-1,0 0 1,-1-1-1,1 1 0,0 0 1,0 0-1,-1 0 0,1 0 1,0 0-1,-1 1 1,1-1-1,0 0 0,0 0 1,-1 0-1,1 1 1,0-1-1,-1 0 0,1 1 1,0-1-1,-1 0 1,1 1-1,-1-1 0,1 1 1,-1-1-1,1 1 0,-1-1 1,1 1-1,-1 0 1,1-1-1,-1 1 0,0-1 1,1 1-1,-1 0 1,0-1-1,1 1 0,-1 0 1,0 0-1,0-1 1,0 1-1,0 0 0,9 20 167,-1 1 0,-1 0 0,-2 0 0,3 17-167,-3-15 178,27 146 1489,4 106-1667,-1 181 679,-28-350-544,1 38-35,10 122-1,-9-183-68,4 0 0,4 4-31,-15-78-16,0 1 0,1 0 0,0-1 0,0 0 0,1 1 0,1-1 0,0-1 0,0 1 0,1-1 0,0 0 0,1 0 16,-6-8-87,0 0-1,0 0 0,0 0 1,0 0-1,0 0 1,0 0-1,1-1 1,-1 1-1,0 0 0,0-1 1,1 1-1,-1-1 1,0 1-1,1-1 1,-1 0-1,0 0 0,1 1 88,-2-2-151,1 1-1,-1 0 0,1 0 1,-1 0-1,0 0 1,1 0-1,-1-1 0,1 1 1,-1 0-1,0 0 0,1-1 1,-1 1-1,0 0 0,1 0 1,-1-1-1,0 1 0,1 0 1,-1-1-1,0 1 0,0-1 1,0 1-1,1 0 0,-1-1 1,0 1-1,0-1 0,0 1 152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24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1329,'0'0'1667,"0"0"-202,0 0-203,0 0-299,0 0 64,3 0 470,-2 0-1313,0 0 1,-1 0 0,1 0 0,0 0-1,-1 0 1,1 0 0,-1 0-1,1 0 1,0 0 0,-1 0 0,1 0-1,-1 0 1,1 1 0,-1-1 0,1 0-1,0 1 1,-1-1 0,1 0 0,-1 1-1,1-1 1,-1 0 0,0 1 0,1-1-1,-1 1 1,1-1-185,1 21 1576,-3 16-1318,0-13-184,1-1 0,3 16-74,-3-38-6,0 0-1,0 0 1,0 0 0,0 1-1,0-1 1,1 0 0,-1 0 0,0 0-1,1 0 1,-1 0 0,1 0-1,-1 0 1,1 1 0,-1-2-1,1 1 1,0 0 0,0 0 0,-1 0-1,1 0 1,0 0 0,0 0-1,0-1 1,0 1 0,0 0 0,0-1-1,0 1 1,0-1 0,0 1-1,0-1 1,0 0 0,0 1-1,1-1 1,-1 0 0,0 0 0,0 0-1,0 0 1,0 0 0,1 0-1,-1 0 1,0 0 0,0 0 0,0 0-1,0-1 1,1 1 0,-1 0-1,0-1 1,0 1 0,0-1-1,0 0 1,0 1 0,0-1 0,0 0-1,0 1 1,-1-1 0,1 0-1,0 0 1,0 0 0,0 0 0,-1 0-1,1 0 1,-1 0 0,1 0-1,-1 0 1,1 0 6,12-25 13,-2 0-1,3-12-12,-5 14 14,0 1 0,1 1 0,13-22-14,-19 38 1,1-1 1,0 0-1,0 1 1,1 0-1,0 0 1,0 1-1,0-1 1,1 1-1,-1 1 1,1-1-1,1 1 1,-1 0 0,0 1-1,2-1-1,7-1-13,0 1 1,1 1-1,-1 0 0,1 1 1,-1 1-1,1 0 1,11 2 12,-19-1-8,-4 0-101,-1 1-1,1-1 1,-1 1-1,1 0 1,-1 0-1,1 0 1,-1 0-1,0 1 1,0 0-1,0 0 1,0 0-1,0 1 1,0-1 109,30 26-5986,-28-23 1982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24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0 260 5202,'0'0'2097,"0"0"-480,0 0 1617,0 0-1105,0 0-993,0 0-784,15 121-256,-20-69-80,5-5-16,0-11 0,0-10-1184,0-26-1618,7 0-1968</inkml:trace>
  <inkml:trace contextRef="#ctx0" brushRef="#br0" timeOffset="1">100 55 8500,'0'0'2561,"0"0"-1681,0 0 49,0 0-545,0 0-384,0 0-3169,7-54-1361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6:25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7347,'0'0'2159,"0"0"-230,0 0-113,0 0-802,0 0-448,-11 9-142,1-3-332,6-4-84,0 1 0,0 0 0,0-1-1,0 1 1,0 1 0,1-1 0,-1 0-1,1 1 1,0 0 0,0 0 0,0 0-1,1 0 1,0 0 0,-1 1 0,1-1-1,1 1 1,-1 0-8,-1 6-6,0 0 0,1 0 1,1 0-1,0 0 0,0 0 0,1 0 0,0 0 1,1 0-1,1 0 0,-1 0 0,2 3 6,-1-9-14,0 0-1,0 0 0,0 0 1,0 0-1,1 0 1,0 0-1,0 0 1,0-1-1,1 0 1,-1 1-1,1-1 0,0-1 1,0 1-1,1-1 1,-1 1-1,1-1 1,-1 0-1,1-1 1,0 1-1,0-1 0,0 0 1,6 1 14,1 0-763,0-1-1,0 0 1,0 0 0,0-2-1,1 1 1,-1-2-1,0 0 1,12-2 763,-21 2-216,-1 1 0,0-1 0,1 0-1,-1 0 1,0 0 0,0 0 0,0-1 0,0 1-1,0-1 1,0 1 0,0-1 0,-1 1-1,1-1 1,0 0 0,-1 0 0,1 0 0,-1 0-1,0 0 1,1-1 216,-1 0 45,0 0-1,1 0 0,-1 0 1,-1 0-1,1 0 1,0 0-1,-1 0 0,1 0 1,-1-3-45,0 6 931,0 0-248,28 0-230,-16 0-387,-10 0-73,1 1 1,0-1-1,-1 0 0,1 0 0,0 0 0,-1 0 0,1 0 1,0-1-1,-1 1 0,1-1 0,-1 0 0,1 0 1,-1 0-1,1 0 0,-1 0 0,0 0 0,0-1 0,1 1 1,-1-1-1,0 0 0,0 0 7,7-10-96,0 0 0,-2 0 0,1-1 0,-2 0 0,0-1 0,0 1 0,3-14 96,-12 60 4823,3-26-4838,0 0 1,1-1 0,0 1-1,0-1 1,1 1-1,-1-1 1,2 0-1,-1 1 1,1-1 0,-1 0-1,2-1 1,2 6 14,0-5-15,0-1 0,0 0 0,0 0 0,1-1 0,-1 0 1,1 0-1,0-1 0,0 1 0,1-1 0,3 0 15,-5-1 0,0 0-1,1 1 0,-1-1 1,0 1-1,-1 0 1,1 1-1,0-1 1,-1 1-1,0 0 1,0 1-1,0-1 1,0 1-1,-1 0 0,0 0 1,0 1-1,3 3 1,1 9 39,-1 1 0,0 0-1,-1 0 1,-1 0-1,-1 0 1,-1 1 0,0 3-39,2 45 307,-2 29-307,-3-80 9,1 7 26,0 63 123,-5 17-158,1-74 18,-1-1 1,-1 0 0,-1 0-1,-2-1 1,-5 14-19,6-23 19,0 0 1,-1-1 0,0 0 0,-2 0-1,0-1 1,-1 0 0,-1-1-1,-1 1-19,12-15 9,0-1 0,-1 0 1,1 1-1,0-1 0,0 0 0,-1 0 0,1 1 0,-1-1 0,1 0 0,-1-1 1,0 1-1,1 0 0,-1 0 0,0-1 0,1 1 0,-1-1 0,0 1 0,-1-1-9,2 0 13,1 0-1,-1 0 1,0 0-1,1-1 0,-1 1 1,1 0-1,-1 0 1,0-1-1,1 1 1,-1-1-1,1 1 0,-1 0 1,1-1-1,-1 1 1,1-1-1,0 1 1,-1-1-1,1 0 0,0 1 1,-1-1-13,-6-24 372,3-23-217,2-1 0,2-6-155,0 27 20,1-24 73,2 0 0,2 1 0,3 0 0,1 0 0,3 1 0,16-42-93,-2 20 240,2 1 0,14-20-240,-31 71 9,0-1 1,1 2-1,1-1 0,1 2 0,1 0 0,1 1 1,0 0-1,1 1 0,17-12-9,-26 22-151,0 1 0,0-1 1,0 2-1,0-1 0,1 1 0,0 1 1,0-1-1,0 1 0,0 1 1,1 0-1,-1 0 0,6 1 151,-2 1-3871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7:24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0 144,'0'0'128,"0"0"-96,0 0-32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8:56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0 634 10357,'0'0'501,"0"0"180,0 0-423,22-7 361,285-98 465,-161 49-967,-3-6 0,72-46-117,-197 97-153,0 0 1,-1-1-1,0-1 0,-1 0 0,14-16 153,-22 21-421,0-1 0,-1-1 0,0 0 0,0 0 0,-1 0 0,-1-1 1,0 0-1,0 0 0,-1 0 0,-1 0 0,1-3 421,4-40-2692,-6 28-859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8:56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6323,'0'0'2172,"0"0"-1711,27-5-2,95-12 184,-111 15-562,0 1-1,0 1 1,1 0-1,-1 0 1,0 1-1,0 1 1,0-1 0,-1 2-1,1 0 1,0 0-1,-1 1 1,0 0-1,0 1 1,0 0-1,0 0 1,-1 1 0,0 1-1,0-1 1,0 1-1,4 6-80,-9-9 55,1 1 1,0 0-1,-1 1 0,0-1 0,0 1 0,-1 0 0,0-1 0,0 2 0,0-1 1,-1 0-1,1 0 0,-1 1 0,-1 0 0,0 0-55,3 14 215,-2 0 0,-1 1 0,-1 15-215,-1-17 99,1-8-65,-1-1 1,0 0 0,-1 0-1,-1 0 1,0 0 0,0-1-1,-1 1 1,-2 3-35,-10 20 389,-19 28-389,18-34-1535,2 1 0,-8 20 1535,22-46-865,-5 10-543,0-8-4427,2-5 3162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9:23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1 401 2113,'0'0'8612,"0"0"-8612,0 0 0,0 0 16,189-143 32,-112 105-16,5 2-32,2 0 80,3 3-96,0 4 64,-7 2-48,-10 2 0,-13 1-656,-52 19-2162,-5 1-1712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29:23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8388,'0'0'323,"0"0"-187,0 0-67,0 0 11,0 0 88,25-11 115,81-34 74,-101 43-304,1 0-1,-1 0 0,1 1 1,-1-1-1,1 1 0,-1 1 0,1-1 1,-1 1-1,1 0 0,0 0 1,-1 0-1,2 1-52,-5 0 51,1 0 1,-1-1-1,0 1 0,0 0 1,0 0-1,1 0 0,-1 1 1,0-1-1,0 0 0,-1 1 1,1 0-1,0-1 0,0 1 1,-1 0-1,1 0 0,-1 0 1,1 0-1,0 2-51,1 5 216,0 0-1,0 1 1,-1-1 0,0 0 0,-1 1-1,0 0 1,0-1 0,-1 1 0,-1 7-216,1-8 156,0-3-108,-1-1-1,0 0 1,0 1 0,0-1-1,0 0 1,-1 0 0,0 0-1,0 0 1,0 0 0,-1 0-1,-2 3-47,-11 25 34,9-13-757,6-11-2332,1-9-1064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0:23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1 48,'0'0'288,"0"0"-208,0 0 32,0 0-48,0 0-64,0 0 16,-132 67-16,112-60 0,-2-1-16,-5-3 0,-6-1-96,-14 0-352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0:23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30 9348,'0'0'843,"0"0"-189,0 0-454,0 0-160,0 0 51,-6 0 146,-17 0-34,54 1-252,1 2 1,0 2 48,50 4 174,416-4 1702,-361-6-1436,548-23 525,-180 4-748,555 12 245,-737 9-382,-118 7 620,146 28-700,-146-13 537,-107-17-45,50-5-492,-87-1 287,48-14-1682,-108 14-2855,-1 0-4140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8:35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47 354 16,'0'0'848,"0"0"-18,0 0 1673,0 0 3579,-11 1-5084,10 0-1016,-1 0-1,0-1 1,1 0-1,-1 1 0,0-1 1,1 0-1,-1 0 1,0 0-1,1 0 1,-1 0-1,0 0 1,1 0-1,-1-1 1,1 1-1,-1-1 1,0 1-1,1-1 0,-1 0 1,1 1-1,-2-2 19,3 1-3,0 1 0,0-1 0,0 0 0,0 0-1,0 1 1,0-1 0,0 0 0,0 0 0,0 1-1,1-1 1,-1 0 0,0 0 0,0 1 0,1-1 0,-1 0-1,0 1 1,1-1 0,-1 0 0,1 0 3,22-27 12,21-18 46,2 1 0,32-22-58,-47 44 1,0 0 1,2 2-1,0 2 1,1 1-1,2 1-1,-20 11 6,-1 1 0,1 0 0,1 1 0,-1 0 0,0 2 0,1 0 0,0 1-1,-1 0 1,3 2-6,-11-1 34,-1 1-1,0 1 0,1-1 0,-1 1 0,0 1 1,0-1-1,0 1 0,0 0 0,-1 1 0,1 0 1,-1 0-1,0 0 0,0 1 0,0-1 0,3 6-33,12 12 129,-1 0 0,-1 2 0,6 9-129,-12-14 33,-10-16-69,54 77 3,-26-30-3345,-27-38-1781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1:29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0 170 5507,'0'0'658,"0"0"-81,0 0-380,0 0-106,0 0 98,0 0 158,9-3 101,96-33 434,-32 9-237,1 4-1,1 2 0,76-9-644,29 12 1017,45 8-1017,183 9 371,-208 2-318,50-2 45,370 5 241,-384 13-193,-1 10-1,209 53-145,-256-47-659,-179-32-1814,-9-1-1102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1:39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6 231 7603,'0'0'526,"0"0"216,0 0-281,0 0 9,0 0 103,-1-3-258,0 2-312,1 1 0,-1-1-1,1 1 1,0-1 0,-1 1-1,1-1 1,0 1 0,0-1-1,-1 0 1,1 1-1,0-1 1,0 1 0,0-1-1,0 1 1,0-1 0,0 0-1,0 1 1,0-1 0,0 0-1,0 1 1,0-1 0,0 1-1,0-1 1,0 1 0,1-1-1,-1 0 1,0 1 0,1-1-3,22-4 32,315-5 678,-117 5-174,-220 5-533,81-4 169,-1 3 1,1 4-1,45 9-172,-70-5 69,1-2-1,0-3 1,26-4-69,-62 0 152,0-1 1,1-1-1,-2-1 1,9-3-153,-8 1 117,2 2 1,-1 1-1,1 0 1,1 2-118,130 1 158,46-3 244,-99 0-34,9 5-368,87-3 72,298-4 49,-289 8-31,-96-1-58,122-3 227,-189-2-122,0-2 1,29-8-138,23-4 85,4 2-39,-39 5 7,1 2 0,15 2-53,509 4 48,-444 9-61,52 1 0,-137-7 28,0-2 0,0-2 0,27-8-15,151-30 59,-164 33-27,0 3 0,24 2-32,2570 4 1027,-2180 3-854,-483-3-165,5 1-1332,-6 5-5003,-3 0-2547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1:4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8084,'112'-27'67,"1"4"1,0 6-1,67 0-67,118 6 502,734 7 2203,5 62-1320,435 150-921,-893-116-168,-374-68-16,166-5-280,-302-18-51,129-3 263,-171 0-408,0-1 0,0-1 0,-1-1 0,1-1 0,18-8 196,-36 9-1300,-13 1-660,-23 1-3349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1:55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1573 14006,'-40'17'331,"-93"32"1206,131-47-1217,7-1-238,13-4-52,5-4-9,-2 0-1,1-2 1,-1-1-1,0-1 1,-1-1 0,0 0-1,13-12-20,60-45 75,-3-5 0,-3-2 0,-4-5 0,7-15-75,-3-5-16,-4-4-1,-4-4 1,27-56 16,-62 90-524,-4-2 1,21-58 523,-46 95-504,-1-1 0,-2 0 0,-2 0 0,-1-1 0,-3 0 0,0-15 504,-6 50-71,1 0 28,-1 1 0,0-1 1,0 0-1,0 1 0,-1-1 1,0 1-1,0-1 43,0 5 10,1 1 1,-1 0-1,1 0 0,-1 0 1,0 0-1,1 0 0,-1 0 1,0 0-1,0 0 0,0 0 1,0 0-1,0 0 0,0 1 1,0-1-1,0 0 0,0 1 1,0-1-1,0 0 0,0 1 1,-1 0-1,1-1 0,0 1 1,0 0-1,-1-1 0,1 1 1,0 0-1,0 0 0,-1 0 1,1 0-1,0 0 0,0 0 1,-1 1-1,1-1 0,0 0 1,-1 1-11,-1-1 36,-1 1 0,1 0 1,0 0-1,-1 0 0,1 1 1,0-1-1,0 1 0,0-1 1,0 1-1,0 0 0,1 0 1,-1 1-1,1-1 0,-1 0 1,1 1-1,0 0 0,-1 0-36,-4 8 104,0 0 0,0 1-1,1 0 1,0 2-104,5-12 14,-24 57 182,3 0 0,-13 58-196,-21 130 35,48-205-6,-119 740 432,41 6-213,82-753-248,2-9 2,-1 4 7,0 0 0,-2 0-1,-1-1 1,-1 0 0,-3 5-9,9-31 1,0 1 0,-1-1 0,1 0 0,-1 0 0,0 0 0,0 0 0,0 0 0,0 0 0,-1 0 0,1-1 0,-1 1 0,0-1 0,1 1 0,-1-1 0,0 0 0,0 0 0,0-1 0,-1 1 0,1-1 0,0 1 1,-1-1-1,1 0 0,-1 0 0,1-1 0,-1 1 0,1-1 0,-1 1 0,0-1 0,1 0 0,-1-1 0,1 1 0,-1-1 0,1 1 0,-1-1 0,1 0 0,-1 0 0,1-1 0,0 1 0,-1-1 0,1 1 0,0-1 0,0 0 0,0 0 0,0-1 0,1 1 0,-1 0 0,1-1 0,-1 0 0,0 0 0,-6-10-9,1 1 0,0-2 0,1 1 1,0-1-1,1 0 0,1 0 1,0 0-1,1-1 0,1 0 1,0 1-1,0-5 8,-1-12-21,2-1 0,0 1 0,3-1 0,0 0 0,2 1 21,0 12-3,1 0 0,1 1 0,0-1 0,2 1 0,0 1-1,0-1 1,2 1 0,0 1 0,1-1 0,1 2 0,1-1 0,8-8 3,14-12-17,2 1 0,1 1 1,1 2-1,11-4 17,7-4-38,1 2-1,1 4 1,36-15 38,-62 34-101,1 1 0,1 2 0,0 1 0,0 2 0,1 1 0,0 2 0,23 0 101,-47 5-12,-1 0 0,0 1 0,0 1 0,0 0 0,1 0 0,-1 1 0,7 2 12,-13-2 2,-1-1-1,1 1 0,0 0 0,-1 0 1,0 0-1,1 0 0,-1 0 0,0 1 1,0 0-1,0-1 0,0 1 1,-1 0-1,1 1 0,-1-1 0,0 0 1,0 1-1,0-1 0,0 1 0,-1 0 1,1 0-2,2 14 12,0 0 1,-1 0 0,0 1-1,-2-1 1,0 1 0,-1 0-1,-1-1 1,-3 12-13,1-9 63,0 0-1,-2 0 1,-1 0-1,-1 0-62,2-4 85,0 0 0,1 0 0,0 1 0,1-1 0,0 18-85,3-35 1,0 1 0,0-1 0,1 0 0,-1 1 0,0-1 0,0 1 0,0-1 0,0 1 0,0-1 0,1 0 0,-1 1 0,0-1 0,0 0 0,1 1 0,-1-1 0,0 0 0,0 1 0,1-1 0,-1 0 0,0 1 0,1-1 0,-1 0 0,1 0 0,-1 0 0,0 1 0,1-1 0,-1 0 0,1 0 0,-1 0 0,0 0 0,1 0 0,-1 0 0,1 0 0,-1 0 0,1 0-1,18 0-3,-14-1 6,4-1 1,-1 0 1,1-1 0,-1 1-1,0-2 1,1 1-1,-2-1 1,1-1 0,0 1-1,-1-1 1,0-1-1,0 1 1,0-1 0,-1 0-1,0-1 1,4-5-5,9-11 8,-1 0 0,-2-1 0,0-1 0,3-8-8,-10 15 9,0-1 0,-1 0 0,-1 0 1,0 0-1,-2-1 0,0 0 0,-1 0 0,-1 0 0,-1-1 0,-1 1 0,-1 0 0,-1-8-9,1 22-2,-1 1-1,0-1 1,-1 0-1,1 0 0,-1 1 1,0-1-1,0 1 1,-1-1-1,0 1 0,0 0 1,0 0-1,0 0 1,-1 0-1,0 1 0,-2-3 3,-1 1 26,0 1 0,0 0 0,0 0 0,0 1 0,0 0-1,-1 0 1,0 1 0,0 0 0,0 0 0,-2 1-26,-23-5 235,0 2 1,-1 2 0,1 1 0,-1 1 0,-6 2-236,6 0 301,13-2-240,10 1-17,-1 0 1,1 0 0,-1 1 0,-3 2-45,15-3 0,-1 0 0,0 0 1,1 0-1,-1 0 0,0 0 0,1 1 0,-1-1 1,0 0-1,1 1 0,-1-1 0,1 0 0,-1 1 1,0-1-1,1 1 0,-1-1 0,1 1 0,-1-1 1,1 1-1,-1-1 0,4 10-124,-1-8 58,1 1-1,0-1 1,-1 0 0,1 0-1,0 0 1,0 0-1,0-1 1,1 1 66,28 12-1137,2-1 1,6 1 1136,42 7-6203,-39-13-1387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1:56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0 9220,'0'0'1873,"0"0"-512,0 0-561,-174 61-32,122 12-159,5 19 111,9 7-192,16-3-432,19-13 64,3-18-32,20-14-48,30-20-96,7-15 16,15-16-96,3 0-48,-45-18-2417,-5-11-2897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1:56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0 7748,'0'0'2040,"-11"21"-767,-19 39 670,-2 12-1943,21-46 483,2 0 0,1 0-1,1 0 1,1 1 0,0 9-483,5-29 66,0-1-20,1-1-1,-1 1 1,1 0 0,0 0-1,1-1 1,-1 1-1,2 3-45,-2-7 1,1-1 0,0 1 0,-1-1 0,1 0 0,0 1 0,0-1 0,0 0 0,0 1 0,0-1 1,0 0-1,1 0 0,-1 0 0,0 0 0,0 0 0,1 0 0,-1 0 0,1-1 0,-1 1 0,1 0 0,-1-1 0,1 1 0,-1-1 0,1 1 0,0-1 0,-1 0 0,1 0 0,0 0-1,8 1 0,0 0-1,0-1 1,0-1 0,-1 0-1,1 0 1,0-1 0,-1 0-1,1 0 1,-1-1-1,0 0 1,0-1 0,0 0-1,8-5 1,11-9-61,0-1 0,-2-1 0,12-11 61,28-22-535,-57 46 429,42-27-588,-47 31 635,1 1 0,-1 0-1,1 0 1,0 0 0,0 1 0,0 0-1,0 0 1,0 0 0,0 0 0,1 1 59,-5 0-2,-1 0 1,1 0 0,-1 0 0,1 0 0,-1 0-1,1 0 1,-1 0 0,1 0 0,-1 0 0,1 1-1,-1-1 1,0 0 0,1 0 0,-1 1 0,1-1-1,-1 0 1,0 0 0,1 1 0,-1-1 0,0 1-1,1-1 1,-1 0 0,0 1 0,1-1 0,-1 1-1,0-1 1,0 0 0,0 1 0,1-1 0,-1 1-1,0-1 1,0 1 0,0-1 1,0 21 35,0-13-17,0 3 13,0 20 82,0 0-1,-3 0 0,-4 22-112,4-38 162,0-1 0,1 1 0,0 12-162,2-26 0,0 0 1,0 0-1,0-1 1,0 1-1,0 0 1,1 0 0,-1 0-1,0-1 1,0 1-1,1 0 1,-1 0-1,0-1 1,1 1-1,-1 0 1,1-1 0,-1 1-1,1 0 1,-1-1-1,1 1 1,-1-1-1,1 1 1,0-1 0,-1 1-1,1-1 1,0 1-1,-1-1 1,1 0-1,0 1 1,0-1-1,1 1-2,1-1 0,-1 1 0,1-1 0,0 0 0,-1 1 0,1-1 0,-1 0 0,1-1 0,0 1 0,-1 0 2,6-2-174,-1 1-1,0-1 0,0 0 1,0-1-1,0 0 1,4-2 174,11-15-3485,-5 1-1840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1:57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70 6691,'0'0'856,"0"0"-357,0 0 222,0 0 450,0 0 117,-15-12-404,-48-36-391,62 47-484,0 0 1,0 1-1,0-1 0,-1 0 0,1 0 1,0 1-1,0-1 0,0 0 0,-1 1 1,1-1-1,0 1 0,-1 0 0,1-1 1,0 1-1,-1 0 0,1 0 0,0 0 1,-1 0-1,1 0 0,0 0 0,-1 0 0,1 1 1,0-1-1,-1 0 0,1 1 0,0-1 1,0 1-1,-1-1 0,1 1 0,0 0 1,0-1-1,0 1 0,0 0 0,0 0 1,0 0-1,0 0 0,0 0 0,0 0 1,0 0-1,0 0 0,1 0 0,-1 0 1,0 1-1,1-1 0,-1 0 0,1 0 1,-1 1-10,-1 3 19,-2 2 20,1 0 1,0 0 0,0 1 0,0-1-1,1 1 1,0 0 0,1 0 0,-1 7-40,1 67 163,1-47-57,2 0 11,2 0 1,1 1 0,2-1 0,4 7-118,-3-7 184,0 1 0,-3 0 1,0 0-1,-3 10-184,-2-42 68,0-1 0,-1 1 0,1 0 0,-1-1 0,0 1 0,-1 0 0,1-1 0,0 1 0,-1-1 0,0 0 0,0 1 0,0-1 0,0 0 0,0 0 0,-1 0 0,0-1 0,1 1 0,-1-1 0,0 1 0,0-1 0,0 0 0,0 0 0,-1 0 0,1 0 0,0-1 0,-1 1 0,-2-1-68,-9 5 152,0-2 1,-1 0 0,1-1-1,-1 0 1,-16 0-153,16-2 50,-1 1 15,-1-1 1,1 0-1,-1-1 0,1-2 0,-16-2-65,32 4-14,0-1 0,0 1 1,0-1-1,0 1 0,0-1 0,0 0 1,0 1-1,0-1 0,0 0 1,0 0-1,1 0 0,-1 1 0,0-1 1,1 0-1,-1 0 0,1 0 1,-1 0-1,1 0 0,-1 0 0,1-1 1,-1 1-1,1 0 0,0 0 0,0 0 1,0 0-1,0-1 14,-1 0-128,1 0 1,0 0-1,0-1 1,0 1-1,0 0 1,1 0-1,-1-1 1,0 1-1,1 0 1,0 0-1,-1 0 1,1 0-1,0 0 1,1-1 127,21-21-3631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1:58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0 10389,'0'0'829,"-23"19"145,11-9-833,-2 1-20,0 0 0,1 1 0,1 0 0,0 1 0,0 0 0,1 1 0,1 0 1,0 1-1,1 0 0,1 1 0,-5 12-121,3 0 216,2 1 0,0 1 0,2-1 0,1 1 0,2 1 1,0-1-1,3 2-216,-1-28 9,1 0 0,0 0 1,1 0-1,-1-1 1,1 1-1,0 0 0,-1-1 1,2 1-1,-1 0 0,0-1 1,1 1-1,-1-1 1,1 0-1,0 0 0,0 1 1,1-1-1,-1 0 0,1 0-9,2 1 1,0-1 0,-1 0-1,1 0 1,0 0-1,0-1 1,0 0 0,1 0-1,-1 0 1,0 0-1,1-1 1,-1 0 0,2 0-1,13 2 7,0 0 0,0-1 0,0-2 0,1 0 1,-1-1-1,0 0 0,11-4-7,-21 3-30,1 0 0,-1-1 0,1-1 0,-1 0 0,0 0-1,0-1 1,-1 0 0,0 0 0,1-1 0,-2-1 0,1 1 0,-1-1 0,0-1 0,6-6 30,-11 10-13,-1 0-1,0 0 1,1 1 0,-1-1-1,-1-1 1,1 1-1,0 0 1,-1 0 0,0-1-1,0 1 1,0 0 0,-1-1-1,0 1 1,0-1 0,0 1-1,0-1 1,0 1 0,-1-1-1,0 1 1,0 0 0,0-1-1,-1 1 1,1 0 0,-1 0-1,-2-4 14,-4 0 57,0 0-1,-1 0 0,0 1 1,-1 0-1,0 0 0,0 1 0,0 1 1,-4-2-57,0 0 571,0-1 0,0-1 0,1 0 0,-5-4-571,18 12 20,-1 1 0,0-1 1,1 0-1,-1 1 0,0-1 0,1 0 0,-1 1 1,1-1-1,-1 0 0,1 0 0,-1 0 0,1 0 1,0 1-1,-1-1 0,1 0 0,0 0 0,0 0 1,0 0-1,0 0 0,0 0 0,0 0 0,0 0 1,0 0-1,0 0 0,0 0 0,0 1 0,0-1 1,1 0-1,-1 0 0,0 0 0,1 0 0,-1 0 1,1 1-1,-1-1 0,1 0 0,-1 0 0,1 1 1,0-2-21,2-1-1,-1 1 1,1-1 0,0 1 0,0-1-1,0 1 1,1 0 0,-1 0 0,2 0 0,11-5 8,1 2 1,-1 0 0,1 1-1,1 0 1,-1 2 0,0 0-1,1 1 1,-1 0 0,0 2-1,1 0 1,-1 1 0,5 1-9,-16-1 2,0-1 1,0 1-1,0 0 0,0 1 1,-1-1-1,1 1 1,-1 1-1,1-1 1,-1 1-1,0-1 1,0 1-1,-1 1 1,1-1-1,-1 1 0,0 0 1,0 0-1,-1 0 1,1 0-1,0 3-2,6 12 14,0 2 0,-2-1 0,-1 1 0,4 17-14,15 41 15,-23-75-84,-1 1 1,2-1-1,-1 0 0,1 0 1,-1 0-1,2-1 0,-1 1 0,0-1 1,1 0-1,0 0 0,-1-1 1,2 1-1,-1-1 0,0 0 1,1 0-1,-1-1 0,1 0 1,0 0-1,0 0 0,0-1 0,-1 0 1,2 0-1,-1 0 0,4 0 69,13 0-336,0-1 0,0-2 0,0 0 0,0-1 0,21-5 336,-5-1 20,0 2 0,0 1 1,39 1-21,-74 5 27,0 0 1,0 1-1,0 0 0,0 0 1,0 0-1,0 0 0,0 0 0,0 1 1,0 0-1,-1 0 0,1 0 1,-1 0-1,1 0 0,-1 1 1,0 0-1,0-1 0,0 1 1,0 0-1,1 2-27,6 9 48,0 0-1,-1 1 1,-1 0 0,2 4-48,10 19 10,-13-28-291,14 23 473,-2-3-4497,-7-16-6948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1:59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73 9604,'0'0'996,"0"0"540,-24-14-250,24 14-1286,-27-15 607,1 1 0,-28-10-607,52 23 31,0 0-1,0 1 1,0-1-1,0 0 1,0 1 0,0 0-1,0-1 1,0 1-1,-1 0 1,1 0 0,0 0-1,0 0 1,0 0-1,0 1 1,0-1 0,0 1-1,0 0 1,0-1-1,0 1 1,0 0-1,0 0 1,0 0 0,0 0-1,0 0 1,1 1-1,-1-1 1,0 1 0,1-1-1,-1 1 1,1 0-31,-14 17 98,2 0 0,1 1 0,0 1 0,2 0 0,0 1-1,1-1 1,1 4-98,-11 28 78,2 1-1,2 0 1,3 1-1,3 0 0,1 1 1,4 0-1,1 51-77,3-96 8,1 0 0,0 0 1,0 0-1,1 0 0,1 0 0,1 4-8,-2-9 1,1-1 0,-1 0 0,1 0-1,0-1 1,0 1 0,0-1-1,1 1 1,0-1 0,0 0 0,0 0-1,0 0 1,0-1 0,2 1-1,5 3-2,-1-1-1,2 0 1,-1-1 0,0 0 0,1-1 0,0 0 0,0-1 0,0 0 0,1-1-1,0 0 3,29 2-13,1-2 0,12-2 13,-32 0 0,69-4-417,72-12 417,-108 9-213,-34 5-186,0 0-1,0 1 1,21 3 399,-42-2-7,1 0 0,-1 1 0,0-1 0,0 0 0,1 1 0,-1-1 0,0 1 0,0-1 0,0 1 0,0 0 0,0-1 0,0 1 0,0 0 0,0 0 0,0 0 0,0 0 0,0 0 0,0 0 0,-1 0 0,1 0 0,0 0 0,-1 0 0,1 0 0,-1 0 0,1 1 0,-1-1 0,1 0 0,-1 0 0,0 1 0,0-1 0,1 1 7,-1 5 1,1 0 1,-1 1-1,-1-1 1,1 1 0,-1 0-2,0 1-7,0-2 9,0 0 1,-1 0-1,0 0 0,0-1 0,-1 1 1,1-1-1,-1 0 0,-1 1 0,1-1 1,-1-1-1,0 1 0,-1 0 0,1-1-2,0-1 4,0 1-1,0-1 1,0-1-1,-1 1 1,0 0-1,1-1 1,-1 0-1,0 0 1,0-1-1,-1 1 1,1-1-1,0 0 1,-1 0-1,1-1 1,-1 0-1,-1 0-3,5 0-7,-1-1-1,1 0 0,0-1 0,0 1 0,0 0 0,-1 0 0,1-1 0,0 0 0,0 1 0,0-1 0,0 0 0,0 0 0,0 0 0,0 0 0,0 0 0,1 0 0,-1-1 0,0 1 0,1-1 0,-1 1 0,1-1 1,-2-1 7,-2-4-109,1 0 1,-1-1-1,2 1 1,-1-1 0,0-3 108,-2-1-151,-44-105-49,5-1 0,2-12 200,42 127 1,-3-10 60,1 1 1,0-1 0,0-12-62,2 23 10,1 0 0,0 0 0,0 0 0,0 0 1,0 0-1,0 0 0,0 0 0,0 0 0,1 0 0,-1 0 0,1 0 1,-1 0-1,1 0 0,0 0 0,0 1 0,0-1 0,0 0 0,0 0 1,0 1-1,0-1 0,1 1 0,-1-1 0,0 1 0,1-1 0,-1 1 1,1 0-1,0 0 0,0-1-10,13-2 6,1 1 0,-1 0 0,0 1 0,1 1 0,-1 0 0,1 1 0,-1 1 0,2 1-6,31-1 2,10 1 14,0 2-1,40 10-15,117 28 51,-76-13-37,-121-25-14,-11-4 2,0 1 0,0 1 0,-1-1 0,1 1 1,0 0-1,-1 0 0,1 1 0,-1 0 0,3 2-2,-8-3 11,0 0-1,0-1 1,-1 1-1,1-1 1,0 1 0,-1 0-1,0-1 1,1 1-1,-1 0 1,0-1-1,0 1 1,0 0-1,0 0 1,0-1 0,0 1-1,-1 0 1,1 0-1,0-1 1,-1 1-1,0-1 1,1 1 0,-1 0-1,0-1 1,0 1-11,-7 9 35,0-1 0,0 0 1,-1 0-1,-8 6-35,8-8 91,0 1-1,1-1 1,0 1 0,1 0 0,0 1-1,0 0 1,-3 8-91,7-8 35,-1 1 0,2-1 0,-1 1 1,1 0-1,1 0 0,0 0 0,1 0 0,0 0 0,1-1 1,0 1-1,0 2-35,0-10 0,-1 1 1,1 0-1,0-1 0,0 1 1,0-1-1,1 0 1,-1 1-1,1-1 0,0 0 1,0 0-1,0 0 1,0 0-1,0 0 0,1 0 1,-1-1-1,2 2 0,1 0-2,0-1 0,0 0 0,1 0 0,-1 0 0,1 0 0,-1-1 0,1 0 1,0 0-1,3 0 2,14 2-9,-1-1 0,1 0 1,0-2-1,19-2 9,-39 1 0,6 0 1,0-1-1,0 0 1,0 0-1,0-1 1,0 0-1,0-1 1,0 0-1,0 0 1,-1-1-1,0 0 1,1-1-1,-2 0 1,1 0-1,0 0 1,-1-1-1,0 0 1,-1-1-1,1 1 1,-1-1-1,0 0 1,-1-1-1,0 0 0,0 0 1,-1 0-1,1 0 1,-2 0-1,1-1 1,-1 0-1,-1 0 1,0 0-1,0 0 1,-1 0-1,0 0 1,0 0-1,-1-1 1,0 1-1,-1 0 1,0 0-1,0-2 0,-1 4 5,-1 1 0,1-1 0,-1 1 0,0 0 0,0 0 0,-1 0 0,0 0 0,0 1 0,0-1 0,-1 1 0,1 0 0,-1 0 0,0 1 0,-1-1 0,1 1 0,-1 0 0,0 1 0,0-1 0,-6-1-5,-8-5 131,-1 2-1,0 1 0,0 0 1,0 1-1,-15-1-130,-26 0 171,39 6-254,45 4-1438,0 1 1,18 6 1520,-3 0-4101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2:00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50 4242,'0'0'5125,"0"0"-2812,0 0-976,0 0-185,0 0-298,-27-9-249,-22-8-178,-15-2-427,61 18 15,-1 0-1,0 0 0,1 0 0,-1 1 0,0 0 0,1-1 0,-1 1 1,0 0-1,0 1 0,1-1 0,-1 1 0,0-1 0,1 1 0,-1 0 1,1 0-1,-1 1 0,1-1 0,-1 1 0,1 0 0,0 0 1,0 0-1,0 0 0,0 0 0,0 1 0,-1 1-14,-3 2 23,0-1-13,1 0 0,0 1 1,0-1-1,1 1 0,0 0 1,0 1-1,0-1 0,1 1 1,0 0-1,0 0 0,1 0 1,0 1-1,0-1 0,0 1 1,1 0-1,1 0 0,-1 0 1,1 0-1,0 0 0,1 0 1,0 0-1,0 0 0,1 0 1,0 0-11,0-5-1,0 0 0,0 0 0,0 0 0,0 0 1,1-1-1,-1 1 0,1 0 0,0-1 1,0 1-1,0-1 0,0 0 0,0 1 0,0-1 1,1 0-1,-1 0 0,1-1 0,-1 1 1,1 0-1,0-1 0,0 0 0,0 1 0,-1-1 1,1 0-1,0-1 0,1 1 1,9 3-6,1-1-1,0-1 1,0 0-1,13-1 7,-11 0-5,-1-1-1,1 0 0,10-3 6,-20 2-8,-1 0 0,0 0 0,1-1 0,-1 1-1,0-1 1,0-1 0,0 1 0,0-1 0,-1 0 0,1 0 0,-1 0 0,0-1 8,7-6-157,0-1 0,-1-1 0,6-8 157,-5 6-42,-11 14 43,0 0 1,0 0 0,0 0 0,0 1-1,0-1 1,0 0 0,0 0 0,0 0 0,0 1 0,0-1 0,0 0 0,0 0 0,0 0 0,0 0 0,1 1-1,-1-1 1,0 0 0,0 0 0,0 0 0,0 0 0,0 1 0,0-1 0,0 0 0,1 0 0,-1 0-1,0 0 1,0 0 0,0 0 0,0 0 0,0 1 0,1-1 0,-1 0 0,0 0 0,0 0 0,0 0-1,1 0 1,-1 0 0,0 0 0,0 0 0,0 0 0,0 0 0,1 0 0,-1 0 0,0 0 0,0 0 0,0 0-1,1 0 1,-1 0 0,0 0 0,0 0 0,0-1 0,0 1 0,1 0 0,-1 0 0,0 0 0,0 0-1,0 0 1,0 0 0,0 0 0,1-1 0,-1 1-2,2 16 11,1 0 1,0 0-1,1-1 0,1 1 1,0-1-1,3 3-11,-5-11 7,1-1 0,0 0 0,0-1 0,0 1 0,0-1-1,1 1 1,0-1 0,0-1 0,0 1 0,1-1 0,0 0 0,-1 0 0,2 0 0,-1-1 0,0 0 0,4 1-7,1 0-208,1 0 0,0-1 0,-1-1-1,2 0 1,-1 0 0,0-1 0,0-1 0,0 0 0,0 0 0,3-1 208,3-3-6056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9:13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63 804 16,'0'0'1299,"0"0"110,0 0 957,0 0 3720,0 0-4043,-12 7-1693,-32 18-299,37-23-57,13-8 1,185-156 1223,-132 115-1115,50-41 31,4 5 1,4 5 0,3 5-1,26-7-134,-80 50-137,-17 8 403,39-24-266,-77 39-380,0 0 1,0 0-1,-1-1 1,0-1 0,-1 1-1,0-2 1,0 1-1,-1-1 1,6-10 379,-8 4-4445,-6 5-1227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2:00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1 924 11397,'0'0'486,"0"0"-118,28-14 384,-10 5-602,-2 2-55,0-1 0,0 0 0,-1-1-1,0-1 1,-1 0 0,0-1 0,-1-1-1,0 0 1,-1-1 0,0 0 0,6-11-95,3-9 51,-1-1 1,-2-1 0,-1 0-1,-2-1 1,-2-1 0,-1 0-1,-2-1 1,-1 0 0,-2 0-1,-2-1 1,0-35-52,-4 42 41,1 8-36,-2 0-1,0 0 1,-2 0-1,0 0 0,-4-14-4,5 33 9,-1 0 0,1 0-1,-1 0 1,0 0 0,0 1-1,0-1 1,-1 0-1,1 1 1,-1-1 0,0 1-1,-1 0 1,1 0 0,-1 0-1,0 1 1,1-1-1,-2 1 1,1 0 0,0 0-1,-1 0 1,1 1-1,-1 0 1,0-1 0,0 2-1,0-1 1,0 0 0,0 1-1,-4-1-8,4 2 51,0-1-1,-1 1 1,1 0-1,0 0 1,0 0-1,0 1 1,0-1-1,0 1 1,0 1-1,0-1 1,0 1-1,0 0 0,1 0 1,-1 0-1,-1 1-50,-1 2 52,1 0-1,-1 0 0,1 0 0,0 1 0,1 0 1,-1 0-1,1 0 0,0 1 0,-1 2-51,-8 15 79,2 2-1,0 0 1,1 0 0,2 1 0,-1 6-79,-5 24 136,3 0 1,2 1-1,3 0 1,2 1-1,3-1 1,6 59-137,-2-90 73,1 0 0,1 0 0,2 0 1,0-1-1,2 1 0,1-2 1,1 1-1,1-1 0,1-1 0,16 23-73,-17-31 12,1 0 0,0 0 0,1-2 0,1 1 0,0-2 0,1 0 0,1 0 0,0-2 0,0 0 0,1-1 0,0 0 0,1-2 0,0 0 0,1-1 0,8 2-12,2-2-144,1-1 0,-1-2 0,1-1 0,0-1 0,0-2 0,16-1 144,-43 0-361,1 1 0,0 0 0,0-1 0,0 0 1,-1 0-1,1 0 0,0 0 0,-1-1 0,1 1 0,-1-1 1,0 0-1,3-2 361,23-26-9687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2:0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5047 704 176,'-35'-34'1804,"27"26"-1451,-62-61 2104,-3 4-1,-3 2 1,-36-19-2457,27 29 86,-3 4-1,-2 4 0,-1 4 1,-3 4-1,-1 4 1,-1 4-1,-22 0-85,0 5 51,-1 6 0,0 5 0,-2 5 1,1 5-1,-105 12-51,127 2 64,1 5 0,0 4 0,2 4 0,1 5 0,1 3 0,-65 33-64,-37 30 35,4 8-1,-91 70-34,84-41 6,6 8-1,5 9 0,3 13-4,63-47 157,5 5 1,6 6 0,5 4-1,-64 107-158,114-148 280,4 2 1,3 2-1,4 6-280,21-44 144,3 0 0,2 1 0,3 2 0,3-1 0,1 1 0,4 1 1,2 0-1,2 15-144,4-29 41,3 0 0,1 0 1,2 0-1,2-1 0,2 0 1,2 0-1,2-1 0,1-1 0,3-1 1,22 38-42,-6-23 33,2-1 0,3-2 0,2-1 0,2-2 0,10 5-33,17 11 19,1-4 0,4-2-1,76 44-18,-49-43 16,3-4 1,3-4-1,1-6 0,3-4 1,116 27-17,-71-33 14,1-7 0,1-7 1,0-6-1,45-7-14,-45-7-7,-1-8 1,143-24 6,-131-1 4,-1-7 1,-2-8-1,-3-7 1,61-31-5,15-21 156,-4-10 0,115-80-156,114-108 265,-80 6-71,-288 213-160,-4-5-1,11-19-33,-68 65 24,-2-2 0,-1-1 0,-2-2 0,13-28-24,-27 40 22,-2 0 0,-1-1-1,-2-1 1,-2 0 0,-1-1 0,4-29-22,-8 18 14,-1-1 1,-3 0 0,-2 1 0,-2-1-1,-2 1 1,-2-1 0,-12-41-15,2 28 8,-4 1 0,-2 0 1,-2 2-1,-4 0 0,-23-37-8,0 14 14,-3 2 0,-4 2-1,-38-38-13,3 16 50,-5 3 0,-19-9-50,-3 7 161,-3 5 0,-66-34-161,98 73 139,-4 3 0,-1 5 0,-98-33-139,145 63-3,-1 3-1,-1 2 0,0 2 1,0 2-1,-1 3 0,0 2 1,0 2-1,-14 3 4,41 0-162,2 0 0,-1 2 0,0 1 0,0 1 1,1 1-1,-9 3 162,28-6-281,-1-1-1,0 1 1,1 0 0,0 0 0,0 0-1,0 0 1,0 1 0,0-1 0,1 1 0,-1 0-1,1 1 1,0-1 0,0 0 0,1 1-1,-1 0 1,1-1 0,-1 3 281,-36 75-10581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2:03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43 1072,'-23'-6'9429,"-68"-22"-6940,79 23-2307,16 3-128,22 1-59,-22 1 25,754 11 1213,-92 0-628,-570-11-636,251 4 124,-183 3-603,2 8 510,-150-12-2727,-16-3-2086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2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5939,'0'0'3193,"0"0"-2475,30 4-563,-8-1-56,-2-1 49,-1 1 0,1 1 0,14 4-148,-24-4 159,0-1-1,-1 1 0,0 1 0,1 0 1,-1 0-1,-1 1 0,1 0 0,-1 0 1,0 1-1,4 5-158,6 8 270,-1 0-1,-1 1 1,-1 1-1,0 1 1,-2 0 0,-1 1-1,-1 0 1,0 1-1,4 21-269,-6-12 165,-1 0-1,-2 1 1,-1 0-1,-2 0 1,-2 0-1,-1 0 1,-2 8-165,0-24 19,-1-1 1,-1 1 0,-1-1 0,-1 0-1,0-1 1,-1 1 0,-1-1 0,0 0-1,-2-1 1,0 0 0,0-1 0,-2 0 0,0 0-1,-12 11-19,-9 5-1,0-1-1,-2-1 1,-1-2-1,-1-2 1,-28 14 1,50-29-196,-8 3-46,5-10-3079,12-3-2943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2:05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1359 9220,'0'0'918,"10"-22"-691,69-140 210,7 3 1,7 5-1,7 4 1,109-126-438,-144 200 110,2 3 0,32-24-110,-70 72 9,1 0 0,2 2 0,0 2 0,1 1 0,1 1 0,0 2 0,27-9-9,-53 23 13,0 0 0,0 1 0,0 0 0,0 1 0,1 0 0,-1 0 0,0 0 0,3 1-13,-10 1-7,1 0 1,-1-1 0,0 1-1,1 0 1,-1-1-1,0 1 1,1 0 0,-1 0-1,0 0 1,0 0 0,0 0-1,0 1 1,0-1-1,0 0 1,0 0 0,0 1-1,0-1 1,-1 1-1,1-1 1,-1 0 0,1 1-1,-1-1 1,1 1 0,-1 0 6,6 22-2124,-4-6-4433,-2-15 2889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1:32:05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0 225 48,'0'0'8761,"0"0"-6597,7-25-1988,-4 9-160,-1 4-10,1-1 0,1 1 1,0 0-1,0 0 1,3-3-7,-5 10 6,1 0 1,0 0-1,1 0 1,-1 0-1,1 1 0,0-1 1,0 1-1,0 0 1,1 0-1,0 1 0,-1-1 1,1 1-1,0 0 1,1 0-1,3-1-6,19-6 67,-1 2 0,1 1-1,1 1 1,-1 2 0,1 0-1,0 2 1,-1 1 0,1 2-1,0 1 1,9 2-67,-28-3 5,-1 1 0,0-1 0,0 2 0,-1 0 0,1 0 0,0 0 0,-1 1 0,0 0 0,0 1 0,0 0 0,0 0 0,-1 0 0,0 1 0,3 3-5,-2 0 28,-1 0 0,0 0 0,0 1 0,-1 0 0,0 0 0,0 0 0,-1 1 0,-1 0 0,0 0 0,0 3-28,3 13-8,-1 0 0,-1 1 1,-1-1-1,-2 5 8,1 107-861,-3-126 704,1 6-388,0-13 295,-1 1-1,0-1 1,-1 1 0,1-1-1,-1 0 1,0 2 250,0-5-434,0 0-1,0 0 1,-1-1-1,1 1 1,-1 0-1,1 0 1,-1-1-1,0 1 1,-1 1 434,-14 14-4744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9:13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9572,'0'0'1145,"0"0"-825,30-10-64,103-33 16,-107 36-113,1 1-1,0 1 1,0 2-1,0 0 1,1 2-1,24 2-158,-3 0 245,-45-1-197,1 0 0,0 1 0,-1-1 0,1 1 0,0 0 0,-1 0 0,1 1 0,-1-1 0,0 1 0,1 0 0,-1 0 1,0 0-1,0 1 0,0 0 0,0-1 0,-1 1 0,1 0 0,2 4-48,-2-2 69,1 2 0,-1-1 0,0 0 0,0 1 0,-1 0 0,0 0 0,0 0 0,-1 0 0,0 0 0,0 0 0,0 5-69,3 19 110,-2 0-1,-1 0 0,-1 0 1,-2 1-1,-1-1 1,-1 0-1,-2 0 0,-1-1 1,-2 1-1,-6 14-109,4-14 175,-3-1 0,-9 19-175,16-38 87,-1-1 0,0 0 1,0 0-1,-1 0 1,-1-1-1,1 0 0,-1-1 1,-6 4-88,1-2-408,-9 8 1213,23-17-1428,-1 0 1,0 0 0,1 0-1,-1 0 1,1 0 0,-1 0-1,1 0 1,0 0 0,-1 0-1,1 0 1,0 0-1,0 0 1,-1 0 0,1 1 622,0 2-7780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39:41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0 990 528,'0'0'2284,"0"0"3676,0 0-3887,9-5-1940,51-37 76,-2-2-1,-2-2 1,13-17-209,-41 37 49,199-193 387,-25 22-137,-130 132-137,72-48-162,53-18 184,-194 129-316,0 0-1,0 0 1,0 0 0,-1 0 0,1 0-1,-1 0 1,0-1 0,1 1 0,-1-1-1,0 0 1,0 0 0,-1 0 0,1 0-1,-1 0 133,-1 1-2385,-2 2-830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0:00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8068,'0'0'549,"0"0"-538,26-12-67,-13 6 58,13-6 65,1 1 1,0 1-1,0 1 0,1 2 0,0 1 0,18-2-67,78 1 992,73 5-992,-181 2 25,35 2 47,-1 1 1,1 3-1,-1 2 1,-1 2-1,36 12-72,-48-10 44,0 2 1,-1 2-1,-1 1 0,0 1 1,-1 2-1,-2 2 0,22 18-44,6 11 136,-31-25-112,2-1 1,0-2 0,1-1 0,3 0-25,-11-13-1059,-13-8-2588,-11-2 782,0-9-113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0:00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9716,'0'0'358,"0"0"-491,0 0 202,28 16 363,90 56-130,-108-66-246,-1 1 0,0 0 1,0 0-1,-1 1 0,0 0 1,0 1-1,-1-1 0,0 2 1,0-1-1,0 3-56,1 0 130,-1 0 12,1 1 0,-2 0 1,0 0-1,0 1 0,-1-1 0,-1 1 0,0 1 0,-1-1 0,-1 0 0,0 1 0,0 9-142,-2-13 112,0 0 0,-1 0-1,0 1 1,-1-1 0,0 0 0,-1 0-1,0-1 1,-1 1 0,0 0-1,0-1 1,-1 0 0,-1 0 0,0-1-1,0 1 1,-2 1-112,-14 15 180,-1-1 1,-1-1-1,-1-1 1,-7 4-181,16-14 24,-2-1 1,1-1-1,-2 0 1,1-2 0,-1 0-1,-1-1 1,-8 2-25,27-9-275,-3 0 328,3 0-3155,1-1-2517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1:46.1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130 17 5747,'0'0'1467,"0"0"-290,0 0-110,0 0 0,-21 2-149,-4 2-626,5-2 139,0 0-1,0-1 1,-3 0-431,23-1 288,0 0-288,0 1 0,1 0 0,-1-1 0,0 1 0,1-1-1,-1 1 1,0 0 0,1-1 0,-1 1 0,1-1 0,-1 1 0,1-1-1,-1 1 1,1-1 0,-1 1 0,1-1 0,-1 1 0,1-1-1,0 0 1,-1 0 0,1 1 0,0-1 0,-1 0 0,1 0 0,0 1-1,-1-1 1,1 0 0,25 5-81,-20-5 73,196 22 132,2-9 0,0-9-124,-118-3 16,1104 9 75,-899-21-106,41-17 15,160-9 68,63 27-52,-187 5 40,563 2 1,-485 5-239,-177-5 176,265 6 92,-415 7-58,88 21-28,-31-3 23,568 29-72,-185-20 18,-327-14 49,652 50 545,-693-70-491,-159-3-104,-23 0-10,-1 0 0,1-1 0,-1 0-1,1 0 1,-1-1 0,7-2 42,-12 3-115,0 0 0,0 0 0,0-1 0,0 0 0,-1 1 0,1-1 0,0 0 0,-1 0 0,1 0 0,-1-1 0,0 1 0,0-1 0,0 1 0,0-1 0,0 0 0,-1 0 0,1 1-1,0-4 116,1-2-733,-1 0 0,0 0-1,-1 0 1,1 0-1,-2 0 1,1 0 0,-1-1-1,0 1 1,-1 0-1,-1-7 734,1 11-409,0 0 1,-1 0-1,1 0 0,-1 0 0,0 0 0,0 0 0,-2-2 409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50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8308,'0'0'3983,"0"0"-2604,22 8-773,0 0-473,2 0 1,-1-2-1,1 0 0,0-2 1,0-1-1,0 0 1,1-2-134,52-2 388,-1-4 1,0-3-1,12-5-388,-41 4-456,1 3 0,0 1 0,5 3 456,-51 4-4653,-2 11-4356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2:14.6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203 115 4354,'0'0'2820,"-27"7"-1043,-131 39 904,148-44-2208,2 0 355,21-1-614,503 6 88,-181-7-521,-334 0 166,4 0-316,-1 0-1,1 0 0,-1-1 1,1 1-1,-1-1 0,1 0 1,1-1 369,-5 2-138,1-1 1,-1 0-1,0 1 1,0-1-1,0 0 1,0 0 0,1 0-1,-1 0 1,-1 0-1,1 0 1,0 0-1,0 0 1,0-1 0,0 1-1,-1 0 1,1-1-1,-1 1 1,1 0-1,-1-1 1,1 1 0,-1 0-1,0-1 1,0 1-1,0-1 138,2-10-643,-1 1-1,0-1 1,-1 1-1,-1-1 1,0 1-1,0 0 0,-1-1 1,-1 1-1,-2-8 644,-11-6-1307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2:14.9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5859,'0'0'867,"0"0"-275,0 0-176,15 6 11,-3-3-309,-4 0-2,1-1 0,-1 1 0,0 1 0,0-1 0,-1 2-1,1-1 1,-1 1 0,0 0 0,0 0 0,0 1 0,4 5-116,1 2 146,-1 0 0,-1 1 0,-1 0 0,0 1 0,0 0 0,-2 0 0,0 1 0,0 0 0,-2 1 0,0-1 0,-1 1 1,0 0-1,-2 0 0,0 0 0,0 0 0,-2 14-146,0-9 152,1-10-68,-1 0 0,0 0 0,-1 0-1,0-1 1,-1 1 0,0 0 0,-1-1 0,0 1 0,-4 8-84,-5 3 89,0-1 0,-2 0 0,0 0 0,-1-1-89,6-10-680,0 0 1,-1 0-1,0-1 0,-1-1 0,0 1 1,-1-2-1,-8 6 680,10-11-4538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2:28.4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0 296 10805,'0'0'160,"0"0"-160,0 0 0,0 0 0,0 0 64,182-61 80,-105 32-16,2-2-48,-4 0-64,-8-1 16,-10-1-32,-15-10-1408,-39 25-2258,-3 0-912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2:28.8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26 4434,'0'0'2884,"0"0"-2246,0 0-265,28-6 524,8-2-399,0 2 1,12 0-499,-41 6 81,0 0-1,-1 1 0,1 0 1,0 0-1,-1 0 0,1 1 1,-1-1-1,1 2 0,-1-1 1,0 1-1,0 0 0,0 0 1,0 1-1,0-1 0,-1 1 1,0 1-1,4 3-80,0-1 110,2 2-24,-1 0 1,0 0 0,0 1 0,-1 1 0,-1 0-1,0 0 1,0 0 0,-1 1 0,0 0 0,-1 1-1,-1 0 1,0 1-87,-2-7 45,-1 1 0,0 0 0,0 0 0,-1 1 0,0-1 0,0 0 0,-1 0 0,0 1 1,-1-1-1,1 0 0,-2 0 0,1 1 0,-1-1 0,0 0 0,-1 0 0,0-1 0,0 1 0,-1-1 0,0 1 0,-3 3-45,-16 18 81,-1 0 0,-1-2 0,-2-1 0,-14 10-81,4-3-754,-27 32 754,61-61-2230,3-4-1884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4:20.1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3316 1896 8900,'-42'3'244,"0"2"1,0 1-1,0 3 0,1 1 0,0 2 1,1 2-1,1 2 0,0 1 0,-15 11-244,-3 3 286,1 3 0,2 3 0,1 2 0,2 2 0,-14 17-286,31-24 234,1 1 1,2 1-1,1 2 1,2 1-1,2 1 1,2 1-1,-11 26-234,25-43 86,0 0 0,2 1 0,1 0 0,1 0 0,1 1 0,1-1 0,2 1 0,0 8-86,1-21 25,1 0 0,1 0-1,0 0 1,1 0-1,0 0 1,3 8-25,-2-12 2,0 0-1,1 0 1,0-1 0,1 0-1,0 0 1,0 0 0,0-1 0,1 1-1,5 3-1,6 6-8,1-1 0,0 0-1,1-2 1,1 0 0,1-1-1,-1-2 1,2 0 0,9 3 8,15 4-17,1-2 0,0-2 0,34 5 17,-8-7 5,1-3 0,0-3 1,1-3-1,24-5-5,-55 0 5,-1-2-1,0-1 1,-1-3 0,1-1-1,22-10-4,-32 7-185,0-1 0,-1-1-1,0-2 1,-1-2 0,-2 0 0,28-23 185,-34 22-366,-1 0 0,-1-2 0,0 0 0,-2-1 0,-1-2 0,0 1 0,10-23 366,-19 32-169,-2-1 0,0 0 1,0 0-1,-1-1 1,-1 1-1,-1-1 0,0-1 1,-2 1-1,1 0 1,-2-1-1,0 1 1,-1-1-1,-1 1 0,-1-8 169,1 18 15,0 0 0,-1 0 0,1 0 0,-1 0 0,-1 0 0,1 0 0,-1 1 0,0-1 0,0 1 0,-1 0 0,0 0-1,1 0 1,-2 0 0,1 1 0,-1-1-15,-2-1 114,0 1 0,-1 0-1,1 0 1,-1 1 0,-1 0 0,1 0 0,0 1-1,-1 0 1,-6-2-114,-17-1 429,1 2 0,-1 1 1,0 1-1,0 1 0,-15 3-429,16 0 273,-1 2 0,1 0 0,0 2 0,0 2 1,0 1-1,1 1 0,-28 14-273,19-5 223,0 2 0,2 2 0,0 1 1,1 2-1,-13 14-223,30-25 86,2 2 0,0 0 0,1 0 0,-6 9-86,17-19 13,1 0 1,-1 0 0,1 0 0,1 0-1,-1 1 1,1-1 0,1 1 0,-1 0-1,1 0 1,1 0 0,-1 0 0,1 0 0,1 1-1,-1 1-13,1-7 0,1-1-1,-1 1 0,0 0 0,1 0 0,-1 0 1,1 0-1,0 0 0,0-1 0,0 1 1,0 0-1,1-1 0,-1 1 0,1-1 1,-1 1-1,1-1 0,0 0 0,0 1 1,0-1-1,0 0 0,2 1 1,3 1-7,0 0-1,0 0 1,0 0 0,1-1-1,-1-1 1,1 1 0,2-1 7,22 5-8,1-1 1,0-2 0,0-1 0,1-1 0,-1-2 0,31-5 7,-30 2 7,-1-2 1,-1-1-1,1-2 1,-1-1-1,0-2 0,-1-1 1,-1-1-1,0-2 1,0-1-1,-2-1 0,9-8-7,0-2-58,-2-2-1,-1-2 1,-2 0-1,-1-2 1,-1-2-1,-2-1 1,-2-1-1,5-10 59,0-7-349,-2-2 0,-3-1-1,-2-1 1,-2-1 0,-3-1 0,0-14 349,2-27-847,-4 0 1,-4 0 0,-3-45 846,-7 84-531,-3-1 1,-3 1-1,-2 0 1,-3 0-1,-10-36 531,10 69-55,0 0-1,-2 0 1,-1 0-1,-2 2 1,0-1-1,-2 2 1,-1 0-1,-1 0 1,-1 2-1,-1 0 1,-1 1-1,-9-6 56,7 10 292,-1 1 0,-1 0 0,-1 2 1,0 1-1,-1 1 0,-1 1 0,0 1 0,-1 1 0,0 2 0,0 1 0,-21-3-291,-26-1 501,0 3 1,-1 3-1,0 4 1,-1 3-503,-18 3 224,-1 3 0,1 5 0,1 4 0,1 4 0,0 5 0,2 3 1,1 4-1,2 4 0,-33 21-224,21-4 136,2 5 0,2 3 0,4 5 0,2 4 0,4 4 0,3 3 0,3 4 0,4 3 0,3 4 0,5 2 0,-32 60-136,63-89 135,4 2 0,2 1 0,3 1 0,3 2 0,-15 61-135,27-73 60,3 0 0,2 1 1,2 0-1,2 1 0,4-1 1,1 0-1,7 37-60,1-38 15,2-1 1,2 0-1,3 0 0,2-2 1,3 0-1,1-1 0,3-2 1,8 11-16,8 5 1,3-1 0,2-2 0,3-3 0,2-2 0,40 33-1,-35-39-19,3-4-1,1-2 1,2-3 0,2-2-1,1-3 1,39 14 19,-25-18-19,1-4 1,1-3 0,1-3-1,1-5 1,60 6 18,-12-9 26,0-6 0,1-5 0,107-12-26,-147-1 18,-1-3 0,0-5 0,-1-3 0,-1-5 0,75-31-18,-87 23-25,0-3 1,-2-4-1,-2-3 1,-2-4-1,-3-2 1,-1-3-1,-2-3 0,-4-3 1,-1-2-1,16-27 25,-26 25-72,-3-2 0,-3-3 0,-2-1 0,-4-2 0,-3-2 0,-2-1 0,-5-2 0,-2 0 0,-4-2 0,-3-1 0,-3-4 72,0-25-52,-4-1-1,-6 0 1,-4-1 0,-8-48 52,-2 66-15,-4 0 0,-4 0 1,-3 2-1,-5 0 0,-16-34 15,6 35 3,-4 1-1,-3 2 0,-4 2 1,-40-54-3,46 83 9,-1 1 0,-3 3 1,-2 1-1,-2 2 0,-2 2 1,-2 3-1,-7-3-9,0 7 51,-1 3 0,-2 2 0,-2 3 0,0 3-1,-2 2 1,-1 4 0,-1 2 0,-56-8-51,6 9 116,-1 5 1,0 5-1,0 5 0,-85 10-116,104 1 65,1 4 0,1 5 0,0 4-1,1 4 1,1 4 0,-1 5-65,13 0 10,2 4 1,1 3-1,2 3 0,2 4 1,2 3-1,-54 50-10,58-38 11,2 3 0,3 3 0,4 3 0,2 2 0,4 3 0,3 3 0,4 1 0,3 2 0,4 3 0,4 1 0,3 1 0,5 2 0,3 1 0,5 1 0,3 1 0,5 1 0,3 0 0,4 73-11,6-108-11,3 1-1,2-1 1,3-1 0,3 1 0,2-1 0,2-1-1,3-1 1,3 0 0,2-1 0,26 45 11,-10-34-24,2-2 0,3-1 0,3-3 0,2-2 0,2-2 1,4-2-1,1-3 0,3-2 0,1-3 0,3-2 0,1-3 0,2-3 1,2-3-1,1-3 0,2-3 0,1-4 0,71 17 24,-36-20-20,1-4 0,1-5 0,1-4-1,-1-6 1,1-4 0,92-14 20,-85-1 7,-1-4 1,0-6-1,-2-5 0,-1-5 1,-2-4-1,33-21-7,-45 13 25,-2-4 0,-3-4 0,-2-4 0,-2-5 0,-4-3 0,65-66-25,-84 66 25,-3-3-1,-3-2 1,-3-3-1,-4-3 1,-3-2-1,-4-2 1,-3-2 0,-1-8-25,-3-11-25,-5-2 0,-4-1 0,-5-2 0,-5 0 0,-4-2 0,-5 0 0,-6 0 0,-4-1 1,-12-103 24,4 150-64,-3 0 1,-3 1-1,-3 0 1,-6-10 63,6 32-11,0 1 0,-3 1 0,-2 0 0,-1 2-1,-1 0 1,-19-20 11,11 19 12,-2 2 0,-2 2-1,-1 1 1,-1 1 0,-2 2 0,-1 2-1,-40-22-11,20 17 15,-2 4 0,-1 2 0,-1 3 0,-2 2 0,-25-3-15,-20 0 29,-1 4 0,-104-5-29,10 13 28,-24 10-28,25 7 160,-39 11-160,16 16 90,2 10-1,-206 64-89,229-44 46,-143 65-46,222-71 3,2 4 1,2 6-1,-25 23-3,80-43-5,1 2 0,3 3 0,2 2 0,2 3 0,-26 35 5,39-37-6,3 2 1,1 2-1,4 1 0,2 2 1,2 1-1,-11 36 6,10-9-3,5 2 0,3 1 0,4 1 0,4 1 0,2 18 3,3 28-8,6 0 0,6 0-1,8 29 9,3-55-9,4-1 1,5 0-1,5-2 0,5 0 0,5-3 0,4-1 0,5-1 1,4-3-1,4-2 0,5-3 0,4-2 0,33 35 9,-35-56-25,3-2 0,4-4 1,2-3-1,2-2 0,4-4 0,76 46 25,-81-63-38,2-3 0,1-3 0,2-3-1,1-3 1,2-4 0,0-4 0,1-2 0,32 0 38,-3-6-40,0-6 0,0-4 0,19-5 40,5-7-4,-2-5-1,1-6 1,-2-5 0,-1-6 0,-2-6-1,77-35 5,-69 17 13,-3-7 0,-3-5-1,-3-6 1,-3-5-1,107-90-12,-139 94 8,-4-4 0,-4-4 0,-3-3 0,-3-3 0,-5-4 0,-4-3 0,-4-2 0,-4-4 0,-5-1 0,-4-3 0,-5-2 0,-4-2 0,-6-2 0,22-113-8,-33 95-109,-6 0-1,-5-1 0,-6-1 1,-6 0-1,-5 1 0,-6-1 0,-25-115 110,14 151-176,-3 1-1,-4 2 0,-5 1 0,-42-83 177,38 102-52,-2 2 0,-4 1 0,-3 3 0,-3 2 0,-2 1 0,-14-8 52,14 20 40,-3 2 0,-2 3 0,-2 2 0,-2 3 0,-1 2 0,-2 3 0,-2 3 0,-3 2-40,-14-2 151,-2 3-1,-1 4 1,-1 4 0,-1 4 0,0 3-1,-37 1-150,-8 7 142,1 6 0,-1 5 0,1 6 0,0 5-1,1 7 1,1 5 0,1 5 0,-95 40-142,64-11 78,3 7 1,4 6 0,2 7-1,5 6 1,3 7 0,-83 74-79,104-67 17,5 5 0,4 5 0,5 5 0,-33 53-17,60-62 5,5 2 1,5 5-1,5 2 1,5 2 0,-16 54-6,32-51-5,4 1 1,6 3 0,-6 64 4,15-32-19,6 1 0,4 101 19,14-139-37,6 0 1,4-1-1,18 78 37,-9-109-67,3 0 0,5-1 0,3-2 0,3 0-1,7 2 68,-7-21-272,2-3-1,2 0 0,4-3 1,2-1-1,27 27 273,-57-73-232,1 0-1,-1-2 0,2 1 1,0-2-1,0 0 1,1 0-1,0-1 1,0-1-1,1-1 1,0 0-1,1-1 1,-1-1-1,12 3 233,56 9-4949,40 2 4949,-124-19-10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2:56.9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7395,'0'0'1711,"0"0"-703,0 0-651,0 0-252,0 0 113,0 0-12,0 0-4,26 18 257,165 118 267,-64-48-313,-41-30-117,-2 4 1,-3 3-1,9 15-296,-39-35-523,-54-64-1433,-2 11 1245,0 1 0,0 0 0,-1 0 0,1 0 1,-2 1-1,1 0 0,-1 0 0,1 0 0,-2 1 0,-6-4 711,-6-1-2772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2:57.3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0 547 6483,'0'0'1678,"0"0"-958,0 0-357,30-21 216,5-2-392,156-113 811,251-214 709,-422 336-2011,-16 11-2084,-4 3-3569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4:29.7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12166,'0'0'1472,"0"0"-1424,0 0 192,67 116 673,-13-67-481,6 7-192,2 0-128,-2-2-64,-8-7-48,-2-5 48,-8-6-48,-2-7 0,-8-9-784,-29-20-1585,-3 0-2834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4:30.0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3 585 9700,'0'0'2434,"0"0"-1106,0 0-367,0 0-177,-2-145 224,64 77-383,13-3-449,2-1-32,0 5-80,-7 7-48,-6 8-16,-9 7-1489,-48 41-2705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3:49.3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12998,'0'0'1238,"26"12"-1091,-12-5-150,17 7 48,-1 2 0,-1 1 0,-1 1-1,-1 1 1,6 6-45,253 198 519,-201-164-433,3-4 0,47 20-86,-16-22-1876,-117-51 470,-3-2-1774,-3 0-114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58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460 1 9796,'0'0'1860,"0"0"-1004,0 0-253,0 0-170,-27 7-36,2-1-257,5-2-17,1 1 1,0 0-1,0 2 0,1 0 0,0 1 0,0 1 1,0 1-1,-2 3-123,-13 9 215,1 2-1,2 1 1,1 1 0,0 2 0,3 1-1,-13 16-214,37-42 1,0 0-1,-1 0 1,1 0-1,1 1 0,-1-1 1,0 1-1,1-1 0,-1 1 1,1-1-1,0 1 0,1 0 1,-1 0-1,1-1 0,-1 1 1,1 0-1,0 0 1,0 0-1,1-1 0,-1 1 1,1 0-1,0 0 0,0-1 1,0 1-1,0-1 0,1 1 1,-1-1-1,1 1 0,0-1 1,0 0-1,0 0 0,1 0 1,1 2-1,8 8-33,2 0 1,0-1-1,0 0 1,1-1 0,1 0-1,3 0 33,3 4 58,59 37-30,-36-25-7,-2 1-1,-1 3 0,-2 1 0,19 21-20,-53-46 9,0-1 0,-1 1 0,0 0-1,0 0 1,-1 1 0,0 0-1,0 0 1,-1 0 0,0 0 0,0 0-1,-1 0 1,0 1 0,-1-1-1,0 1 1,0 0 0,0-1-1,-1 1 1,-1 0 0,0 1-9,0-3 15,0-1 0,0 0 0,-1 1 1,1-1-1,-1 0 0,-1 0 0,1 0 0,-1-1 0,-1 1 1,1 0-1,-1-1 0,1 0 0,-1 0 0,-1 0 0,1 0 1,-1-1-1,0 0 0,-1 1-15,-13 10 40,-1-1 1,0-1-1,-1-1 1,-7 2-41,4-2 0,-1-2 0,0 0 1,0-2-1,-1 0 0,0-2 1,-1-1-1,1-2 0,-1 0 0,-25-1 0,52-2 0,-1 0-22,1 0 0,0 0-1,0 0 1,0 0-1,-1 0 1,1 0 0,0 0-1,0 0 1,-1 0-1,1 0 1,0 0 0,0 0-1,0-1 1,-1 1-1,1 0 1,0 0-1,0 0 1,0 0 0,0 0-1,-1 0 1,1 0-1,0-1 1,0 1 0,0 0-1,0 0 1,0 0-1,-1 0 1,1-1 0,0 1-1,0 0 1,0 0-1,0 0 1,0-1-1,0 1 1,0 0 0,0 0-1,0 0 1,0-1-1,0 1 1,0 0 0,0 0-1,0 0 1,0-1-1,0 1 1,0 0 22,-1-7-599,1 0 0,0 0 0,1 0 0,0 1-1,0-1 1,0 0 0,1 0 0,0 1 0,0-1 0,1 1 0,-1 0 0,2-1 0,-1 1-1,1 1 1,-1-1 0,6-5 599,18-20-5103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3:49.6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0 589 9156,'0'0'1774,"0"0"-336,0 0-509,0 0-726,17-23-9,11-14 52,1 1-1,2 2 1,2 0-1,15-10-245,427-320 109,-456 350-2003,-15 11-1841,-4 3-2059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6:13.8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1 512,'0'0'118,"0"0"-49,0 0 1057,0 0 3489,0 0-2576,2 4-1775,-1-1-268,0-2 27,-1 0 0,0 0 1,0 0-1,1 0 0,-1-1 0,0 1 0,1 0 1,-1 0-1,1 0 0,-1-1 0,1 1 0,-1 0 0,1-1 1,0 1-1,-1 0 0,1-1 0,0 1 0,0-1 0,-1 1 1,1-1-1,0 0 0,0 1 0,0-1 0,0 0 0,-1 1 1,1-1-1,0 0 0,0 0 0,0 0 0,0 0 1,0 0-1,0 0 0,0 0 0,0 0-23,96 4 2677,42 9-2677,62 3 613,-89-15-379,-63-1-8659,-49 0 4663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46:14.2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392 26 64,'0'0'291,"0"0"-75,0 0 1137,0 0 3275,0 0-2200,-2-4-1585,1 2-801,1 1 0,-1-1 0,0 1 0,0-1 0,0 1-1,0 0 1,0-1 0,0 1 0,0 0 0,0 0 0,-1 0 0,1 0 0,0 0-1,-1 0 1,1 0 0,-1 1-42,1-1 12,-1 1 0,0 0 0,0 0 0,1 0 0,-1 0 0,0 0 0,0 0 0,1 0-1,-1 1 1,0-1 0,1 0 0,-1 1 0,0 0 0,1-1 0,-1 1 0,1 0 0,-1 0 0,1 0 0,-2 1-12,-50 35-190,1 3 1,2 1-1,-28 32 190,62-57-18,1 0 0,0 0 0,-5 10 18,15-19 15,1 0 1,0 0-1,0 0 0,1 0 1,0 0-1,0 1 1,0 0-1,1-1 0,1 1 1,-1 0-1,1 3-15,0-3 0,0 0 1,1 0-1,0 0 1,0 0-1,1 0 1,0 0-1,0 0 1,1 0-1,0-1 0,0 1 1,1 0-1,0-1 1,0 0-1,1 0 1,0 0-1,0 0 1,1 0-1,2 2 0,9 9-18,0 0 1,2-1-1,0 0 0,0-2 0,2 0 1,0-1-1,0-1 0,2-1 1,-1-1-1,1 0 0,1-2 0,0-1 1,0-1-1,22 4 18,-26-9-2260,-9-2-3601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4:38.2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11333,'0'0'48,"32"3"-176,357 35 1193,-250-19-730,-25-3 139,0-5 0,26-4-474,-140-7 128,0 0-803,0 0-3239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4:38.7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74 0 10373,'0'0'1670,"0"0"-696,0 0-724,0 0-215,6 16 10,11 25 109,3-1-1,16 26-153,-9-23 70,-2 0 0,-2 2 0,-2 1-70,-15-29 17,0-1 0,-1 1 0,0 0 1,-2 0-1,0 0 0,-1 1 0,-1-1 0,0 1 1,-2-1-1,0 9-17,-1-17 51,0 0 0,-1 0-1,0 0 1,0 0 0,0-1 0,-1 0 0,-1 1 0,0-1 0,0-1 0,0 1 0,-1-1 0,0 0 0,0 0-1,-1-1 1,0 0 0,0 0 0,-4 3-51,-21 12 485,0 0 1,-1-2-1,-23 9-485,33-17 155,22-11-226,0 1 0,0 0 0,0-1 0,1 1 0,-1 0 0,0-1 0,0 1 0,1 0 0,-1 0 0,0 0 0,1 0 0,-1 0 0,1 0 0,-1 0 0,1 0 0,-1 0 0,1 0 0,0 0 0,0 0 0,-1 0 0,1 0 0,0 0 0,0 0 0,0 0 0,0 0 0,0 0 0,0 0 0,0 0 0,1 0 0,-1 1 71,1 6-1232,-1 5-3850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4:39.4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5426,'0'0'3805,"0"0"-2535,0 0-979,1 20-259,-1 0-24,2-1 1,1 0 0,0 0-1,3 5-8,5 9 82,2-1 0,1 0 0,6 7-82,362 677 953,-245-466-730,224 376 413,-71-129-421,-184-301-118,27 86-97,-74-137 23,-6 2-1,10 63-22,-4 51 19,-30-121-25,26 68 6,-33-154 187,-7-17-3701,-14-36 374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4:39.8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490 1 10933,'0'0'1361,"0"0"-878,11 23-361,46 112 556,21 82-678,-66-178 33,5 39-33,-14-62 60,-2 1 0,0-1-1,0 0 1,-1 1 0,-1-1 0,-2 7-60,1-17 91,0 0 1,0 0-1,0 0 0,-1 0 1,0 0-1,0 0 0,-1-1 1,1 0-1,-1 1 0,0-1 1,-1-1-1,1 1 0,-1-1 1,0 1-1,0-1 0,0-1 1,-1 1-1,-2 1-91,-18 9 417,-1 0 1,0-2-1,-15 4-417,28-11 84,-79 29 422,-2-5 0,0-4 0,-38 3-506,94-22-245,42-10-1738,16-12-3099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5:15.9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90 11365,'0'0'1203,"0"0"-7,0 0-460,35 1-651,-5 0-90,282 1 162,181-46 19,56-2-95,-210 43-828,-338 3 727,-1-1 0,0 1 0,1 0 0,-1 0 0,0 0 0,1 0 0,-1 0 0,0 0 0,1 0 0,-1 0 0,0 0 0,1 0 0,-1 0 0,0 0 0,1 0 0,-1 0 0,0 1 0,1-1 0,-1 0 0,0 0 0,0 0 0,1 0 0,-1 1 0,0-1 0,1 0 0,-1 0 0,0 0 0,0 1 0,0-1 0,1 0 0,-1 0 0,0 1 0,0-1 0,0 0 0,1 1 20,-11 6-96,-10 0 97,0-1 0,0-1-1,-1-1 1,-13 0-1,0 2 8,-177 22 363,-176 0-371,-219-20 1211,562-8-1080,-217-7 1206,390 7-990,-26-1-361,348 16 84,-167-4-39,-215-9-78,206 10-1045,-228-8-538,-39-2 547,-9 0 509,-17 0 185,-733 1 2060,383-5 740,352 1-2234,15-1-145,14-3-94,-11 5 70,57-14-31,1 3 1,21 0 22,130-7 63,121 6-362,34 15 299,-344-3-354,-16-1 53,0 1 0,0 0 0,0 0 0,0 1 0,0-1 0,0 1 0,0 0 0,0 1-1,0 0 1,0 0 0,0 0 0,4 3 301,-10-5-40,0 0-1,0 0 1,1 0 0,-1 0-1,0 1 1,0-1-1,0 0 1,1 0-1,-1 0 1,0 1 0,0-1-1,0 0 1,0 0-1,1 0 1,-1 1-1,0-1 1,0 0 0,0 0-1,0 1 1,0-1-1,0 0 1,0 1 0,0-1-1,0 0 1,0 0-1,0 1 1,0-1-1,0 0 1,0 0 0,0 1-1,0-1 1,0 0-1,0 1 1,0-1-1,0 0 1,0 0 0,-1 0-1,1 1 1,0-1-1,0 0 1,0 0 0,0 1-1,-1-1 1,1 0-1,0 0 1,0 0-1,0 1 1,-1-1 0,1 0-1,0 0 1,0 0-1,-1 0 1,1 0 40,-4 3-66,0-1 0,-1 0 0,1 0 0,-1-1 0,1 1 0,-1-1 0,-1 0 66,-50 11 195,-1-3 0,0-2 0,-31-1-195,-185-4 2069,158-3-772,43 1-508,-231-6 2398,418 9-2691,1-5-496,-15 0 37,79-5-59,-1-8-1,87-21 23,-201 22-1193,-65 14 1040,1 0 0,-1 0 0,1 0 0,-1 0 0,1 0 0,-1 0-1,1 0 1,-1 0 0,1 0 0,-1-1 0,0 1 0,1 0 0,-1 0-1,1 0 1,-1-1 0,1 1 0,-1 0 0,0 0 0,1-1 0,-1 1-1,0-1 1,1 1 0,-1 0 0,0-1 0,1 1 0,-1 0 0,0-1-1,0 1 1,1-1 0,-1 1 153,0-3-9935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5:44.2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57 472 2033,'0'0'1515,"0"0"-301,0 0-181,0 0-62,0 0 67,0 0-89,-9 9-87,-29 23 24,28-23-30,10-9-162,0 0-105,0 0-242,0 0-184,0 0-131,0 0-77,0 0-78,7 0-90,11-1 219,-1 0 1,0-2-1,1 1 1,-1-2-1,0-1 1,-1 0-1,1 0 1,-1-2-1,12-6-6,180-102 182,-6 3-49,-168 95 11,-1-1 1,-1-2-1,-1-1 1,0-1-1,-2-2 0,-1-1 1,-1-1-1,6-8-144,-30 29 64,1 1 0,0 0 0,0 1 0,0-1 0,1 1 0,0 0-1,-1 0 1,1 0 0,0 1 0,3-1-64,17-2-3112,-22 5-2917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6:04.4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7668,'0'0'1499,"0"0"-971,0 0-333,0 0 354,0 0-15,23 18-67,76 60-83,-67-55-144,2-1-1,0-1 1,22 8-240,16 10 335,-11-3-28,-1 3 1,-2 3-1,-1 2 0,-3 2 1,37 42-308,-59-52 152,5 5 19,1-2 0,16 10-171,-42-39 14,2 0 0,-1 0-1,1-1 1,1-1 0,-1 0 0,1-1 0,1-1 0,-1-1 0,14 4-14,-25-8 273,0-4-3262,-4-10-2318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58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13622,'0'0'448,"0"0"-448,0 0 0,0 0 385,0 0 191,30 186-528,-25-87 0,-2-1 32,-1-13-64,1-15 0,-3-21-16,0-18-224,0-13-560,0-16-785,0-2-768,0-9-2129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5:59.1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11765,'0'0'1169,"0"0"-129,0 0-623,0 0-385,0 0-32,0 0 0,0 0 272,122 184 144,-43-106-400,6-4 64,-3-5-16,-2-6-48,-8-9 48,-8-10-64,-11-8-224,-11-13-1313,-42-23-1984,0 0-1682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5:59.5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1 450 8356,'0'0'1456,"0"0"1074,0 0-1730,0 0-704,0 0-80,0 0 192,27-121 480,43 59-271,2 1-321,-3 7-48,-1 7-16,-9 14 16,-4 4 0,-10 11-48,-3 4 0,0 3 0,-37 11-2305,-5 0-5651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6:58.0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1 714 6003,'0'0'4279,"0"0"-3070,0 0-1073,0 0-56,0 0 40,19 24 48,65 81-48,-58-68-64,8 18-56,-24-38 7,0 0 0,1-1 0,1 0 0,10 10-7,-16-21-4,-1 0 0,1 0 0,0-1 0,0 0 0,1 0 1,-1-1-1,1 0 0,0 0 0,-1 0 0,1-1 0,1 0 0,-1 0 0,0-1 0,2 1 4,-2-1-18,0 0-1,0-1 0,0 0 0,0 0 1,0 0-1,-1-1 0,1 0 1,0 0-1,0-1 0,0 0 0,-1 0 1,1 0-1,-1-1 0,0 0 1,2-1 18,4-4-25,-1-1 1,1-1-1,-2 0 1,1 0 0,-1-1-1,8-10 25,78-106 22,5-18-22,89-119 13,-132 195-140,4 2 0,3 3 0,2 3-1,3 3 1,2 2 0,7 2 127,-54 42-3225,-19 12-2378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5:14.4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0 411 208,'0'0'7676,"0"0"-5566,0 0-1993,0 0-207,32-14 114,-6 4-6,43-19 74,2 4 0,12 0-92,-57 18 28,151-47 164,-144 42-160,-1-1 0,-1-2-1,0-1 1,8-7-32,-30 18-39,-1-1 1,-1 0-1,1 0 0,-1-1 0,0 0 0,-1 0 1,0 0-1,0-1 0,0 0 0,-1-1 39,-2 4-578,0-1 1,-1 1-1,1-1 0,-2 0 0,1 0 1,0 0-1,-1 0 0,0 0 0,-1 0 1,1-5 577,-1-11-4429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5:14.8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6835,'0'0'2006,"0"0"-1360,0 0-659,7 2 287,0 1-132,0 0 1,0 1-1,-1 0 0,1 0 0,-1 1 0,0-1 0,0 1 0,-1 0 0,0 1 0,1 0-142,4 6 124,-1 0 0,-1 0 0,0 1-1,0 0 1,1 6-124,0 0 71,-1 0-1,-1 1 1,-1 0-1,-1 1 1,-1 0-1,0-1 1,-2 1-1,0 3-70,-2-15 19,1 8 24,-1-1 1,-1 1-1,-2 8-43,3-20 52,-1 0 1,-1 0-1,1 0 0,-1 0 0,0-1 0,0 1 0,0-1 1,-1 1-1,1-1 0,-1 0 0,0 0 0,0 0 0,-3 2-52,-3 3 87,-1 0 0,0-1 0,-1-1 0,0 1 0,0-2 0,0 0 0,-11 5-87,20-11-84,1 0 23,1 1-1,-1-1 0,1 0 1,-1 0-1,1 0 0,0 0 1,-1 0-1,1 1 1,-1-1-1,1 0 0,0 0 1,-1 1-1,1-1 0,-1 0 1,1 1-1,0-1 0,0 0 1,-1 1-1,1-1 0,0 0 1,-1 1-1,1-1 0,0 1 1,0-1-1,0 0 1,0 1 61,0 0-4258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7:11.5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1 399 7491,'0'0'1286,"0"0"267,0 0-681,13-7-952,24-12 178,2 2 0,0 1 0,40-10-98,138-27 236,2-1-50,-172 40-138,-1-2 0,-1-2-1,22-13-47,-57 26 16,0-1 0,0 0 0,-1-1-1,1 0 1,1-3-16,-7 7-269,-1-1 0,1 0 0,-1 0 0,0 0-1,0 0 1,0 0 0,-1-1 0,0 1 0,1-1 0,-2 0 0,1 1 0,0-2 269,-1-11-3471,-8 3-1105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7:11.9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36 1569,'0'0'4474,"0"0"-1702,0 0-769,0 0-613,-9-6-1040,2 2-374,-16-13-154,23 17 177,0 0-1,0-1 1,0 1 0,0 0-1,0 0 1,0 0-1,0-1 1,0 1-1,0 0 1,0 0 0,0 0-1,0 0 1,0-1-1,0 1 1,0 0-1,0 0 1,0 0 0,0-1-1,0 1 1,0 0-1,0 0 1,0 0-1,0 0 1,0-1 0,1 1-1,-1 0 1,0 0-1,0 0 1,0 0-1,0 0 1,0 0 0,0-1-1,1 1 1,-1 0-1,0 0 1,0 0-1,0 0 1,0 0 0,1 0-1,-1 0 1,0 0-1,0 0 1,0 0-1,1 0 1,-1 0 1,23-3 10,-2 4 42,0 0 1,0 1-1,0 1 1,0 1-1,-1 1 0,1 0 1,-1 2-1,-1 0 1,1 2-1,-1 0 1,-1 1-1,0 1 1,0 0-1,-1 2 1,2 2-53,-14-11 100,-1 2 1,0-1 0,0 0 0,0 1-1,0 0 1,-1 0 0,0 0 0,0 0-1,-1 0 1,1 1 0,-2-1 0,1 1-1,-1 0 1,0 0 0,0-1 0,0 1-1,-1 0 1,0 0 0,-1 0 0,1-1-1,-1 1 1,-1 0 0,1-1 0,-1 1-1,0-1 1,-1 1 0,0-1 0,0 0-1,0 0 1,0 0 0,-1 0 0,0-1-1,0 1 1,-5 3-101,-12 10 76,0-1 0,-12 7-76,12-10-8,1 2 0,-12 12 8,30-27-36,1-1-1,-1 1 0,1 0 1,-1 0-1,1 0 0,0 0 1,0 0-1,0 0 0,0 0 1,0 1-1,0-1 0,0 0 1,1 0-1,-1 1 0,1-1 1,0 1 36,-1 15-3100,1-15 2320,0 3-4201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7:37.6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6883,'0'0'3826,"0"0"-3730,55 132-48,-23-81 288,8-6 144,7-5-47,8-6-241,2-5-80,0-7 0,-2-1-96,-8-4 64,-10-3-80,-12-3 0,-15-2-2802,-10-9-831,0 0-2498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7:38.0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36 652 624,'0'0'6851,"0"0"-5090,0 0-928,0 0-609,-35-121 208,62 67-256,3 0-128,-3 5 0,-2 4-48,-7 3-1857,-18 33-1328,0 0-2178</inkml:trace>
  <inkml:trace contextRef="#ctx0" brushRef="#br0" timeOffset="1">38 0 5154,'0'0'2481,"0"0"-2032,0 0-145,-12 139 816,12-58-367,0 4-289,0-5-304,7-6-128,1-13 0,2-10-32,-10-44-1313,0-7-2736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7:38.3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50 8772,'0'0'1537,"0"0"-1089,0 0-448,0 0 0,0 0 80,0 0 624,92-16 257,-32 5-545,5 0-240,2 4 16,0 5-176,0 0 96,-7 2-80,-45 0-32,-8 0-3698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9:27:58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8772,'0'0'3023,"0"0"-1495,0 0-895,0 0-140,0 0-34,4-11-237,-3 7-192,0 1 1,1-1-1,-1 1 1,1 0 0,-1 0-1,1-1 1,0 1 0,1 1-1,-1-1 1,0 0-1,1 0 1,0 1 0,-1 0-1,3-2-30,1 0 62,1 1 0,-1 0 0,1 1 0,-1-1 0,1 1 1,0 1-1,0-1 0,0 1 0,1 0-62,101-15 356,29-6-448,2 7 1,61 4 91,-199 10-284,1 1-1,-1 0 0,1 1 1,-1-1-1,1 0 1,-1 1-1,0-1 0,1 1 1,-1 0-1,1 0 285,-2 0-230,0-1-1,0 1 1,-1 0-1,1-1 1,0 1-1,-1 0 1,1-1-1,-1 1 1,1 0-1,-1 0 1,1 0-1,-1 0 1,1 0-1,-1-1 1,0 1-1,0 0 1,1 0-1,-1 0 1,0 0-1,0 0 1,0 0-1,0 0 1,0 0-1,0 0 1,0 0-1,-1 0 231,-1 19-5482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8:40.4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108 66 304,'0'0'4925,"0"0"-3802,0 0-941,0 0 74,0 0 35,0 0 13,-18 0-46,-54 0-79,55 0-157,17 0-52,10 1 3,1 0 0,0 0 0,9 4 27,14 1 15,133 12 148,65-6-163,170-10 443,-227-3-180,184-13 139,104-27-402,-106 7 556,107 13-556,-281 21 356,-1 8 0,49 13-356,-89-3 138,1-6-1,37-6-137,-150-6 39,-1-2 0,8-2-39,-27 3-143,0-1 0,0 0 0,-1-1 0,1 0 0,-1 0 0,0-1 0,3-1 143,-11 4-228,0 1 0,0-1 0,0 0 0,0 1 0,0-1 0,0 0 0,0 0 0,0 0 0,0 0 0,0 0 0,0 0 0,0 0 0,0 0 0,-1 0-1,1 0 1,-1 0 0,1 0 0,0-1 0,-1 1 0,0 0 0,1-1 228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8:42.0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0 156 1137,'0'0'2622,"0"0"2551,0 0-3642,15-15-1776,-5 4 237,1 1 0,0 1 0,1 0 0,-1 1 0,2 0 0,2-1 8,1 2 2,0 1 0,0 0-1,1 1 1,0 1 0,0 0 0,0 2-2,111-11 5,-77 9 6,479-21 152,3 24 337,-265 2 136,775 31 492,-734-4-1123,33 4-1085,84-14 1080,-422-18-5018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4:40.3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 0 13062,'0'0'1422,"0"0"-323,1 20-573,5 263-97,15 1101 441,-23-363-529,1-12-3286,-13-1067 483,-47-256-4656,22 62 3767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4:41.3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1200 2593,'26'-355'3087,"15"54"-1025,-2 94 998,31-83-3060,-56 244 710,-14 46-697,0 0 1,0 0-1,0 1 0,1-1 1,-1 0-1,0 0 0,0 0 1,0 0-1,0 1 0,0-1 1,0 0-1,0 0 0,1 0 1,-1 0-1,0 0 0,0 0 1,0 0-1,0 1 0,1-1 1,-1 0-1,0 0 0,0 0 1,0 0-1,0 0 0,1 0 1,-1 0-1,0 0 0,0 0 1,0 0-1,1 0 0,-1 0 1,0 0-1,0 0 0,0 0 1,0 0-1,1 0 0,-1 0 1,0 0-1,0 0 1,0 0-1,1-1 0,-1 1 1,0 0-1,0 0 0,0 0 1,0 0-1,0 0 0,1 0 1,-1-1-1,0 1 0,0 0 1,0 0-14,7 61 1336,5 100 116,4 106-460,0 91-232,-6 1003-122,-10-717-465,6-404-239,36 224 66,-15-231-1254,-22-191 676,-10-83-437,-19-90-890,-18-89-1000,-3-84 669,-1-288-2301,39-5 3504,19 211 4125,27 51-142,7 72-703,-25 164 850,29-84-3097,-48 177 86,0 0 1,0 1-1,0-1 0,1 1 0,-1-1 1,4-3-87,-6 9 3,0 0-1,0 0 1,0 0 0,0 0 0,0 0 0,1-1-1,-1 1 1,0 0 0,0 0 0,0 0 0,0 0 0,0 0-1,0 0 1,1 0 0,-1 0 0,0 0 0,0-1 0,0 1-1,0 0 1,1 0 0,-1 0 0,0 0 0,0 0-1,0 0 1,1 0 0,-1 0 0,0 0 0,0 0 0,0 0-1,0 0 1,1 0 0,-1 1 0,0-1 0,0 0 0,0 0-1,0 0 1,1 0 0,-1 0 0,0 0 0,0 0 0,0 0-1,0 0 1,0 1 0,0-1 0,1 0 0,-1 0-1,0 0-2,6 20 145,9 100 570,2 99 696,-3 98-559,-8 239-274,-63 529-578,45-970 7,-29 312 53,18 10-60,22 114-21,0-749-1065,-8-41 30,-10-91 90,2-76-51,3-284-173,28 5 630,20 315 624,9 101 379,-22 154 232,10-13-675,-29 119 85,3-7-10,-3 39 939,-2-14-823,-6 323 2070,-13 10-2075,-7 94-4,-11 94-22,-17 296 38,29-6-36,30-552-141,0-207-19,2-1-1,5 8-1,-8-43-2,2-1 1,1-1-1,7 18 2,-13-38-3,1 0-1,-1 0 1,0 0 0,1 0 0,-1-1-1,1 1 1,0 0 0,0-1 0,0 1-1,0-1 1,1 0 0,-1 0 0,0 1-1,1-2 1,0 1 3,-2-1-3,-1-1 1,1 0-1,0 0 0,-1 0 0,1 0 1,0 0-1,-1 0 0,1 0 0,0 0 1,0 0-1,-1 0 0,1 0 0,0-1 1,-1 1-1,1 0 0,0 0 0,-1-1 1,1 1-1,-1 0 0,1-1 0,0 1 1,-1-1-1,1 1 0,-1-1 0,1 1 3,1-3-12,1 0 0,-1 0-1,0 0 1,0 0 0,-1 0-1,1-1 1,0 1 0,0-2 12,7-25-36,0 0 1,-2-1-1,0-11 36,21-193-208,-9-116-619,-8-101-224,-10 372 883,37-1960-2322,-30 1667 2472,-7-39 18,0 399 6,-1 0 0,-1 0 0,0-1 0,-3-8-6,4 21 11,0 1 0,0-1 1,0 1-1,0-1 0,0 0 0,0 1 1,0-1-1,-1 0 0,1 1 1,0-1-1,0 1 0,-1-1 0,1 0 1,-1 1-1,1-1 0,0 1 1,-1-1-1,1 1 0,-1 0 0,1-1 1,-1 1-1,1-1 0,-1 1 1,1 0-1,-1-1 0,0 1 0,1 0 1,-1 0-1,1-1 0,-1 1 1,0 0-1,1 0 0,-1 0 0,0 0 1,1 0-1,-1 0 0,0 0 0,1 0 1,-1 0-1,0 0 0,1 0 1,-1 0-1,0 1 0,1-1 0,-1 0 1,1 0-1,-1 1 0,0-1 1,1 0-1,-1 1 0,1-1 0,-1 1 1,1-1-1,-1 1 0,1-1 1,0 1-1,-1-1 0,1 1-11,-4 3 152,0 1 0,1-1 0,-1 1 0,1 0 0,0 0 0,1 1 0,-1-1 0,0 3-152,-10 34 583,1 1 0,-2 22-583,-27 197 691,6 106-30,-28 1371 513,67-1413-1102,0-240-42,15 75-30,-12-119-5,3 0 0,7 20 5,-12-47-2,1 0-1,0 1 1,2-2-1,-1 1 1,2-1-1,0 0 1,1 0 2,-7-11-3,0 1 0,1 0-1,-1-1 1,1 0 0,0 1 0,0-2-1,0 1 1,0 0 0,3 1 3,-6-4-4,0 1 0,0-1 0,1 1-1,-1-1 1,0 0 0,0 0 0,0 1 0,1-1 0,-1 0-1,0 0 1,0 0 0,1 0 0,-1 0 0,0 0 0,0-1 0,1 1-1,-1 0 1,0-1 0,0 1 0,0 0 0,0-1 0,0 0 0,1 1-1,-1-1 1,0 0 0,0 1 0,0-1 0,-1 0 0,1 0-1,0 0 1,0 0 0,0 0 0,-1 0 0,1 0 0,0 0 0,-1 0-1,1 0 1,-1 0 4,5-13-66,-1 0 0,0-1 0,-2 1-1,1 0 1,-2-1 0,1-10 66,4-196-710,-5-119-336,-7-118-181,-52-1182-7918,47 1244 8731,1 159 1212,9 211 225,-2 0 0,-5-24-1023,1 37 1321,6 13-1271,1 0 0,0 0 0,-1 0 0,1 0-1,0 0 1,0 0 0,-1 0 0,1 0 0,0 0 0,-1 1 0,1-1 0,0 0 0,0 0 0,-1 0-1,1 0 1,0 0 0,0 1 0,-1-1 0,1 0 0,0 0 0,0 1 0,0-1 0,0 0 0,-1 0 0,1 1-1,0-1 1,0 0 0,0 0 0,0 1 0,0-1 0,0 0-50,-3 7 468,1 1-1,0-1 1,0 0 0,1 1-1,0-1 1,1 0-1,-1 4-467,-2 153 1310,3 113-453,11 101 330,33 318-6,-4-80-812,-20-234-222,-3-54-105,3-58-18,5-61-114,-1-76-871,-17-112-516,-5-20-1373,-1-12-7357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8:52.8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6691,'99'474'55,"-37"-198"2,43 314 2077,18 465-2134,-100-701 112,10 121-53,-26-426-704,-7-59-1239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4:53.4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2461 8532,'0'0'149,"0"0"-338,0 0 250,23-28 134,11-12-96,103-129 245,-21 20-22,289-347 663,-223 300-807,9 9-1,20-3-177,35-27 46,-79 67 911,77-48-957,-48 63 182,-145 99-153,-51 36-50,-13 0-1850,-99 4-3729,-5 1 4280,116-5 1420,0 0 1,-1-1-1,1 1 0,0 0 1,0 0-1,-1-1 1,1 1-1,0-1 0,0 1 1,0-1-1,-1 1 1,1-1-1,0 0 0,0 1 1,0-1-1,0 0 1,0 0-1,0 0 0,1 0 1,-1 0-1,0 0 1,0 0-1,1 0 0,-1 0 1,0 0-1,1-1 1,-1 1-1,1 0 0,0 0 1,-1-1-1,1 1 0,0 0 1,0 0-1,0-1 1,0 1-101,-1-9 362,1 1 0,0 0 1,0 0-1,2-9-362,-1 12-36,0-2 152,1 0 0,0 0 0,1 0 0,0 0 0,0 0 0,0 0 0,1 1 0,0 0 0,1 0 0,-1 0 0,2 0 0,-1 1 0,1-1 0,-1 1 0,2 1 0,-1-1 0,7-4-116,-2 3 114,-1 0 0,1 1 0,1 0 0,-1 1 0,1 0 0,0 1 0,0 0 0,0 1 0,1 0 0,-1 1 0,10-1-114,-21 3 4,16-1 138,-1 0-1,0 2 0,15 1-141,-26-1 36,0 0-1,1 0 1,-1 0 0,0 1-1,-1 0 1,1 0-1,0 0 1,-1 1-1,1 0 1,-1 0-1,0 0 1,0 0-1,0 0 1,1 1-36,3 6 62,-1-1 1,0 1 0,0 1 0,-1-1 0,0 1-1,-1 0 1,0 1 0,-1-1 0,0 1 0,-1 0-1,0 0 1,-1 0 0,0 0 0,-1 1-63,3 31 228,-3 0 0,-1 0 0,-4 11-228,2-35 35,0-1-1,-2 0 1,-1 0 0,0 0-1,-1 0 1,-7 13-35,-12 21 84,-18 28-84,32-62 18,8-14-13,1 0 0,-1-1 1,1 1-1,0 1 0,0-1 1,0 2-6,2-5-876,0-3-3381,0 0-2112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4:54.7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2111 493 240,'-46'-12'424,"-213"-52"631,164 45 1434,0 4-1,-41 1-2488,23 9 1328,-71 9-1328,116 1 133,0 3 0,1 4 0,-23 7-133,-29 14 556,3 4 1,1 6 0,-91 47-557,168-71 281,1 2 0,0 1 1,2 2-1,-7 7-281,30-20 83,-1 0-1,2 0 1,-1 1-1,2 0 1,0 1-1,0 0 1,1 1-1,1 0 1,0 0-1,1 1 1,0 0-1,-1 6-82,3-2 44,1-1-1,0 1 0,1 0 1,1 0-1,1 0 1,1 0-1,0 0 0,4 18-43,0-11 30,1-1 0,2 1 1,0-1-1,2 0 0,0-1 0,4 4-30,17 27 58,2-2 0,2 0 1,3-3-1,2-1 0,9 6-58,27 28 95,5-3 1,2-4-1,4-4 0,3-3 0,3-5 0,10 1-95,6-2 75,4-5 0,2-5-1,2-5 1,2-5 0,49 8-75,2-9 164,1-8 0,99 4-164,11-14 227,61-11-227,-99-14 100,-1-9 0,140-29-100,-21-17 201,-4-16 0,-2-15 0,34-28-201,-277 77 156,-2-4 0,76-44-156,-160 74 27,-2-2 0,0 0 0,-1-2 0,0 0 0,17-18-27,-31 26 61,0-1 1,0-1 0,-1 0-1,0 0 1,0 0 0,-1-1-1,-1 1 1,0-2 0,0 1-1,-1 0 1,-1-1 0,0 0-1,2-11-61,-1-11 167,-2-1-1,-1 0 0,-2 0 1,-1 0-1,-2 0 0,-1 1 1,-2 0-1,-1 0 1,-7-17-167,-11-22 112,-4 1 1,-2 2 0,-36-57-113,17 42 54,-3 2 0,-3 3 1,-61-64-55,64 85 18,-3 3 0,-2 3 0,-3 2 0,-1 3 0,-15-5-18,3 8 20,-2 3-1,-2 3 0,-1 4 1,-2 3-1,-1 4 0,-49-8-19,6 9 21,-2 5-1,0 6 0,-1 5 1,-29 6-21,5 5 4,-1 7 0,-65 14-4,39 9 1,1 7 0,2 9 0,-94 39-1,52-3-310,4 9 0,-115 72 310,205-95-903,3 6 0,-27 27 903,132-89-614,1 1 0,0 1 0,1 0 0,0 1 0,2 0 1,-1 1-1,2 1 0,-10 17 614,-46 83-10691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8:56.6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0 479 8340,'0'0'1187,"0"0"-1166,0 0-133,0 0 51,8 0 80,17 1 315,0-2 1,0-1 0,0-1-1,0-1 1,0-1-1,-1-1 1,6-3-335,426-169 1761,-421 165-1848,77-32 333,-96 38-545,0-1 1,-1-1-1,0 0 0,-1-1 1,9-9 298,-19 15-448,0 0-1,0 0 1,-1 0 0,1 0 0,-1 0 0,0-1-1,-1 0 1,1 1 0,-1-1 0,0 0 0,0 0-1,0 0 1,-1-1 0,0 1 0,0 0 0,0-1-1,-1 1 1,1 0 0,-1-1 0,-1 1 0,1 0-1,-1-1 1,0 1 0,-1-5 448,-15-15-734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8:57.1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96,'0'0'5232,"0"0"-3880,0 0-575,0 0 162,25 1 3,15 1-185,26 4-757,-61-6 56,0 1-1,1 1 0,-1-1 1,0 1-1,0 0 1,0 0-1,0 1 0,0-1 1,0 1-1,-1 0 0,1 0 1,-1 1-1,0-1 0,0 1 1,0 0-1,2 3-55,4 4 107,-2-3-40,0 1 0,-1 0 0,0 0 0,0 0 1,-1 1-1,0 0 0,-1 1 0,0-1 0,-1 1 1,3 8-68,-2 1 74,-1 0 1,-1 1 0,-1-1 0,-1 1 0,-1 12-75,0-30 7,1 15 63,-1 0 0,-1 0 0,0 0 1,-1 0-1,-1 0 0,-1-1 0,-5 15-70,-10 12 319,-2-2-1,-2 0 1,-23 34-319,40-71 410,4-5-5961,2 0-511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10:08:59.8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36 386 912,'0'0'5155,"0"0"-2872,0 0-962,0 0-432,-10 2-767,-16 3 53,52-14 41,52-20 50,4-12-660,-1-3 0,-3-5 1,-2-2-1,58-51 394,-89 65-2214,-31 20-742,-13 4-1174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212A6-54DD-4D10-9FD5-0E1F15F84B8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FEFF2-0C99-434B-8525-4BD82899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7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Others: 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ời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ờng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loài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(ng</a:t>
            </a:r>
            <a:r>
              <a:rPr lang="vi-V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ợc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bad)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In physics: You and </a:t>
            </a:r>
            <a:r>
              <a:rPr lang="en-US" sz="2000" b="1" dirty="0"/>
              <a:t>environment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6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E97A-F4E5-4C4A-AA81-422F0C6B9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EBF93-6096-437F-8124-70709DBCF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DFFC-BC7C-4372-A986-8084325A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575BE-63AF-4D3A-BFD7-41FC0F91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7D4E7-5BBD-446F-A120-2B53C243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1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0EC5-4041-4CF3-B3B1-7A2D01E1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F6CE3-11D8-4F6C-9D5E-320BBA956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0A78A-B6CA-4329-B769-D6D38EE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8A053-7301-47EF-8CF6-903C6E86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50716-C302-49FE-971D-1DF12D76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4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5F0CD-748E-4CA9-AF21-80D2E378D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AA887-D160-4937-ABBD-D0FD656EB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CD5C8-012A-4D38-88D1-ACBA608B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617D9-5A13-4874-9163-9BD5AA7B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DBD42-1AFE-4378-A23A-13881F24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7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69602-AB38-4ADE-AD27-8FB339C7F8E6}" type="datetime3">
              <a:rPr lang="en-US" smtClean="0"/>
              <a:t>10 March 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DFC32-2465-4FCF-A54A-3A73FE1BAD6D}" type="slidenum">
              <a:rPr lang="en-AU" smtClean="0"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975654" y="2445331"/>
            <a:ext cx="6240693" cy="1751755"/>
          </a:xfrm>
        </p:spPr>
        <p:txBody>
          <a:bodyPr>
            <a:normAutofit/>
          </a:bodyPr>
          <a:lstStyle>
            <a:lvl1pPr algn="ctr">
              <a:spcBef>
                <a:spcPts val="800"/>
              </a:spcBef>
              <a:spcAft>
                <a:spcPts val="800"/>
              </a:spcAft>
              <a:defRPr sz="32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800"/>
              </a:spcBef>
              <a:spcAft>
                <a:spcPts val="800"/>
              </a:spcAft>
              <a:defRPr sz="2667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800"/>
              </a:spcBef>
              <a:spcAft>
                <a:spcPts val="800"/>
              </a:spcAft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477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80000">
              <a:schemeClr val="accent2">
                <a:lumMod val="40000"/>
              </a:schemeClr>
            </a:gs>
            <a:gs pos="1000">
              <a:schemeClr val="accent2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39483" y="2276873"/>
            <a:ext cx="9313035" cy="1736783"/>
          </a:xfrm>
        </p:spPr>
        <p:txBody>
          <a:bodyPr anchor="ctr">
            <a:normAutofit/>
          </a:bodyPr>
          <a:lstStyle>
            <a:lvl1pPr algn="ctr">
              <a:spcBef>
                <a:spcPts val="800"/>
              </a:spcBef>
              <a:spcAft>
                <a:spcPts val="800"/>
              </a:spcAft>
              <a:defRPr sz="4267" spc="133" baseline="0">
                <a:solidFill>
                  <a:schemeClr val="bg1"/>
                </a:solidFill>
              </a:defRPr>
            </a:lvl1pPr>
            <a:lvl2pPr>
              <a:spcBef>
                <a:spcPts val="800"/>
              </a:spcBef>
              <a:spcAft>
                <a:spcPts val="800"/>
              </a:spcAft>
              <a:defRPr sz="2667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800"/>
              </a:spcBef>
              <a:spcAft>
                <a:spcPts val="800"/>
              </a:spcAft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24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3AB6-290B-4050-8FD2-93FDFACC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E908-116F-41D4-9147-B72A1347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4CB9E-A728-4604-B2D8-029A2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ECE4-34CA-43A5-B692-83D502C1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65A04-F04A-453E-9D5E-CDB87C83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08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77E5-BF35-47F8-BE61-34E143FA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615ED-BF63-4751-B5E2-1C18C8D45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6D896-3441-4E85-93AF-0D37F26C5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24F21-E147-473B-9715-F448DFB9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FCF8C-DA69-41DF-B072-9DCDD8F7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65D0-1341-4217-A0A0-072C3CBA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8F92-D6CA-4C30-83E3-CCEC761E3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4ACF8-4FCB-43EA-AA09-EEF2A1082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CA4A1-F19A-4D4D-BD75-3C2243EB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604A0-34C5-42BD-867D-A5112624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149D5-E088-4FAC-B954-73476E6B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5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D2DE-A4C9-41D6-8E76-B0FC7986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3E8A1-6ED9-459B-AB46-840B31262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9CC67-A898-4C78-A94E-57A64E047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78B4E-F1AD-4265-9367-B465313D3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84138-FAE8-4B18-AA3E-5BFC6B412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D664B-08CC-4614-924F-1C0F0E00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11AB6-E085-428E-9965-F2193D32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7CA15-062E-4CF4-BE10-553B314F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37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69D9-9891-47C6-8595-107DE0B2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D7F8F-F31E-48A5-8733-A3AF6EF5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3B6AD-016C-44F6-89B7-A3265FC21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EEEFD-63C5-47AE-8831-CCD39AF3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5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266CF-840D-4847-9D31-FF7F3F5B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16AB4-CCFE-42DE-AA55-F80589E53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E75DB-605C-45C3-9D21-9F1C8B73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1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5652-9206-4B28-86AF-5BB01C17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51F04-4A06-4148-8F4A-59030C94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FA436-80C9-4AFA-AA71-83FFB076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6EC13-E21E-47F5-8748-FE9AE472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3CD6A-82DA-45D3-BD06-910A2767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AB8B6-FD2D-47C7-A38F-D62D1AB6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A74B-6514-4296-A9C0-B79110F6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537DE-295D-4244-9065-242905E1C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0D2AF-8D4E-4475-9AE0-4289509EB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C2235-A16F-4301-B4D3-5B3586C9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F079A-53D0-424E-90DE-DB0E2B6D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3083-559C-414C-80F8-843A90DF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2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35AD7-9195-43C2-B06A-BB179441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9FE5-FA1C-4EA2-B0B4-DD258D1E5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2CFE-0A6C-4943-AF0B-60A9EC57D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C8C91-706D-407E-A703-CD3FC3B36FA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3824C-64E1-4655-B66A-A7D61CE78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FEF99-AA07-484E-A9CE-DBD82217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D5EBA-4425-4914-AD13-BC2D119F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0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customXml" Target="../ink/ink154.xml"/><Relationship Id="rId18" Type="http://schemas.openxmlformats.org/officeDocument/2006/relationships/image" Target="../media/image162.png"/><Relationship Id="rId26" Type="http://schemas.openxmlformats.org/officeDocument/2006/relationships/image" Target="../media/image166.png"/><Relationship Id="rId3" Type="http://schemas.openxmlformats.org/officeDocument/2006/relationships/customXml" Target="../ink/ink149.xml"/><Relationship Id="rId21" Type="http://schemas.openxmlformats.org/officeDocument/2006/relationships/customXml" Target="../ink/ink158.xml"/><Relationship Id="rId7" Type="http://schemas.openxmlformats.org/officeDocument/2006/relationships/customXml" Target="../ink/ink151.xml"/><Relationship Id="rId12" Type="http://schemas.openxmlformats.org/officeDocument/2006/relationships/image" Target="../media/image159.png"/><Relationship Id="rId17" Type="http://schemas.openxmlformats.org/officeDocument/2006/relationships/customXml" Target="../ink/ink156.xml"/><Relationship Id="rId25" Type="http://schemas.openxmlformats.org/officeDocument/2006/relationships/customXml" Target="../ink/ink160.xml"/><Relationship Id="rId2" Type="http://schemas.openxmlformats.org/officeDocument/2006/relationships/image" Target="../media/image154.png"/><Relationship Id="rId16" Type="http://schemas.openxmlformats.org/officeDocument/2006/relationships/image" Target="../media/image161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customXml" Target="../ink/ink153.xml"/><Relationship Id="rId24" Type="http://schemas.openxmlformats.org/officeDocument/2006/relationships/image" Target="../media/image165.png"/><Relationship Id="rId5" Type="http://schemas.openxmlformats.org/officeDocument/2006/relationships/customXml" Target="../ink/ink150.xml"/><Relationship Id="rId15" Type="http://schemas.openxmlformats.org/officeDocument/2006/relationships/customXml" Target="../ink/ink155.xml"/><Relationship Id="rId23" Type="http://schemas.openxmlformats.org/officeDocument/2006/relationships/customXml" Target="../ink/ink159.xml"/><Relationship Id="rId10" Type="http://schemas.openxmlformats.org/officeDocument/2006/relationships/image" Target="../media/image158.png"/><Relationship Id="rId19" Type="http://schemas.openxmlformats.org/officeDocument/2006/relationships/customXml" Target="../ink/ink157.xml"/><Relationship Id="rId4" Type="http://schemas.openxmlformats.org/officeDocument/2006/relationships/image" Target="../media/image155.png"/><Relationship Id="rId9" Type="http://schemas.openxmlformats.org/officeDocument/2006/relationships/customXml" Target="../ink/ink152.xml"/><Relationship Id="rId14" Type="http://schemas.openxmlformats.org/officeDocument/2006/relationships/image" Target="../media/image160.png"/><Relationship Id="rId22" Type="http://schemas.openxmlformats.org/officeDocument/2006/relationships/image" Target="../media/image16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9" Type="http://schemas.openxmlformats.org/officeDocument/2006/relationships/image" Target="../media/image185.png"/><Relationship Id="rId21" Type="http://schemas.openxmlformats.org/officeDocument/2006/relationships/image" Target="../media/image176.png"/><Relationship Id="rId34" Type="http://schemas.openxmlformats.org/officeDocument/2006/relationships/customXml" Target="../ink/ink177.xml"/><Relationship Id="rId42" Type="http://schemas.openxmlformats.org/officeDocument/2006/relationships/customXml" Target="../ink/ink181.xml"/><Relationship Id="rId47" Type="http://schemas.openxmlformats.org/officeDocument/2006/relationships/image" Target="../media/image189.png"/><Relationship Id="rId7" Type="http://schemas.openxmlformats.org/officeDocument/2006/relationships/image" Target="../media/image169.png"/><Relationship Id="rId2" Type="http://schemas.openxmlformats.org/officeDocument/2006/relationships/customXml" Target="../ink/ink161.xml"/><Relationship Id="rId16" Type="http://schemas.openxmlformats.org/officeDocument/2006/relationships/customXml" Target="../ink/ink168.xml"/><Relationship Id="rId29" Type="http://schemas.openxmlformats.org/officeDocument/2006/relationships/image" Target="../media/image180.png"/><Relationship Id="rId11" Type="http://schemas.openxmlformats.org/officeDocument/2006/relationships/image" Target="../media/image171.png"/><Relationship Id="rId24" Type="http://schemas.openxmlformats.org/officeDocument/2006/relationships/customXml" Target="../ink/ink172.xml"/><Relationship Id="rId32" Type="http://schemas.openxmlformats.org/officeDocument/2006/relationships/customXml" Target="../ink/ink176.xml"/><Relationship Id="rId37" Type="http://schemas.openxmlformats.org/officeDocument/2006/relationships/image" Target="../media/image184.png"/><Relationship Id="rId40" Type="http://schemas.openxmlformats.org/officeDocument/2006/relationships/customXml" Target="../ink/ink180.xml"/><Relationship Id="rId45" Type="http://schemas.openxmlformats.org/officeDocument/2006/relationships/image" Target="../media/image188.png"/><Relationship Id="rId5" Type="http://schemas.openxmlformats.org/officeDocument/2006/relationships/image" Target="../media/image168.png"/><Relationship Id="rId15" Type="http://schemas.openxmlformats.org/officeDocument/2006/relationships/image" Target="../media/image173.png"/><Relationship Id="rId23" Type="http://schemas.openxmlformats.org/officeDocument/2006/relationships/image" Target="../media/image177.png"/><Relationship Id="rId28" Type="http://schemas.openxmlformats.org/officeDocument/2006/relationships/customXml" Target="../ink/ink174.xml"/><Relationship Id="rId36" Type="http://schemas.openxmlformats.org/officeDocument/2006/relationships/customXml" Target="../ink/ink178.xml"/><Relationship Id="rId49" Type="http://schemas.openxmlformats.org/officeDocument/2006/relationships/image" Target="../media/image190.png"/><Relationship Id="rId10" Type="http://schemas.openxmlformats.org/officeDocument/2006/relationships/customXml" Target="../ink/ink165.xml"/><Relationship Id="rId19" Type="http://schemas.openxmlformats.org/officeDocument/2006/relationships/image" Target="../media/image175.png"/><Relationship Id="rId31" Type="http://schemas.openxmlformats.org/officeDocument/2006/relationships/image" Target="../media/image181.png"/><Relationship Id="rId44" Type="http://schemas.openxmlformats.org/officeDocument/2006/relationships/customXml" Target="../ink/ink182.xml"/><Relationship Id="rId4" Type="http://schemas.openxmlformats.org/officeDocument/2006/relationships/customXml" Target="../ink/ink162.xml"/><Relationship Id="rId9" Type="http://schemas.openxmlformats.org/officeDocument/2006/relationships/image" Target="../media/image170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179.png"/><Relationship Id="rId30" Type="http://schemas.openxmlformats.org/officeDocument/2006/relationships/customXml" Target="../ink/ink175.xml"/><Relationship Id="rId35" Type="http://schemas.openxmlformats.org/officeDocument/2006/relationships/image" Target="../media/image183.png"/><Relationship Id="rId43" Type="http://schemas.openxmlformats.org/officeDocument/2006/relationships/image" Target="../media/image187.png"/><Relationship Id="rId48" Type="http://schemas.openxmlformats.org/officeDocument/2006/relationships/customXml" Target="../ink/ink184.xml"/><Relationship Id="rId8" Type="http://schemas.openxmlformats.org/officeDocument/2006/relationships/customXml" Target="../ink/ink164.xml"/><Relationship Id="rId3" Type="http://schemas.openxmlformats.org/officeDocument/2006/relationships/image" Target="../media/image167.png"/><Relationship Id="rId12" Type="http://schemas.openxmlformats.org/officeDocument/2006/relationships/customXml" Target="../ink/ink166.xml"/><Relationship Id="rId17" Type="http://schemas.openxmlformats.org/officeDocument/2006/relationships/image" Target="../media/image174.png"/><Relationship Id="rId25" Type="http://schemas.openxmlformats.org/officeDocument/2006/relationships/image" Target="../media/image178.png"/><Relationship Id="rId33" Type="http://schemas.openxmlformats.org/officeDocument/2006/relationships/image" Target="../media/image182.png"/><Relationship Id="rId38" Type="http://schemas.openxmlformats.org/officeDocument/2006/relationships/customXml" Target="../ink/ink179.xml"/><Relationship Id="rId46" Type="http://schemas.openxmlformats.org/officeDocument/2006/relationships/customXml" Target="../ink/ink183.xml"/><Relationship Id="rId20" Type="http://schemas.openxmlformats.org/officeDocument/2006/relationships/customXml" Target="../ink/ink170.xml"/><Relationship Id="rId41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customXml" Target="../ink/ink190.xml"/><Relationship Id="rId2" Type="http://schemas.openxmlformats.org/officeDocument/2006/relationships/customXml" Target="../ink/ink18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7.xml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customXml" Target="../ink/ink189.xml"/><Relationship Id="rId4" Type="http://schemas.openxmlformats.org/officeDocument/2006/relationships/customXml" Target="../ink/ink186.xml"/><Relationship Id="rId9" Type="http://schemas.openxmlformats.org/officeDocument/2006/relationships/image" Target="../media/image194.png"/><Relationship Id="rId14" Type="http://schemas.openxmlformats.org/officeDocument/2006/relationships/customXml" Target="../ink/ink19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5.xml"/><Relationship Id="rId13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customXml" Target="../ink/ink197.xml"/><Relationship Id="rId17" Type="http://schemas.openxmlformats.org/officeDocument/2006/relationships/image" Target="../media/image205.png"/><Relationship Id="rId2" Type="http://schemas.openxmlformats.org/officeDocument/2006/relationships/customXml" Target="../ink/ink192.xml"/><Relationship Id="rId16" Type="http://schemas.openxmlformats.org/officeDocument/2006/relationships/customXml" Target="../ink/ink19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4.xml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openxmlformats.org/officeDocument/2006/relationships/customXml" Target="../ink/ink196.xml"/><Relationship Id="rId4" Type="http://schemas.openxmlformats.org/officeDocument/2006/relationships/customXml" Target="../ink/ink193.xml"/><Relationship Id="rId9" Type="http://schemas.openxmlformats.org/officeDocument/2006/relationships/image" Target="../media/image201.png"/><Relationship Id="rId14" Type="http://schemas.openxmlformats.org/officeDocument/2006/relationships/customXml" Target="../ink/ink19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3.xml"/><Relationship Id="rId13" Type="http://schemas.openxmlformats.org/officeDocument/2006/relationships/image" Target="../media/image211.png"/><Relationship Id="rId18" Type="http://schemas.openxmlformats.org/officeDocument/2006/relationships/customXml" Target="../ink/ink208.xml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12" Type="http://schemas.openxmlformats.org/officeDocument/2006/relationships/customXml" Target="../ink/ink205.xml"/><Relationship Id="rId17" Type="http://schemas.openxmlformats.org/officeDocument/2006/relationships/image" Target="../media/image213.png"/><Relationship Id="rId2" Type="http://schemas.openxmlformats.org/officeDocument/2006/relationships/customXml" Target="../ink/ink200.xml"/><Relationship Id="rId16" Type="http://schemas.openxmlformats.org/officeDocument/2006/relationships/customXml" Target="../ink/ink2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2.xml"/><Relationship Id="rId11" Type="http://schemas.openxmlformats.org/officeDocument/2006/relationships/image" Target="../media/image210.png"/><Relationship Id="rId5" Type="http://schemas.openxmlformats.org/officeDocument/2006/relationships/image" Target="../media/image207.png"/><Relationship Id="rId15" Type="http://schemas.openxmlformats.org/officeDocument/2006/relationships/image" Target="../media/image212.png"/><Relationship Id="rId10" Type="http://schemas.openxmlformats.org/officeDocument/2006/relationships/customXml" Target="../ink/ink204.xml"/><Relationship Id="rId19" Type="http://schemas.openxmlformats.org/officeDocument/2006/relationships/image" Target="../media/image214.png"/><Relationship Id="rId4" Type="http://schemas.openxmlformats.org/officeDocument/2006/relationships/customXml" Target="../ink/ink201.xml"/><Relationship Id="rId9" Type="http://schemas.openxmlformats.org/officeDocument/2006/relationships/image" Target="../media/image209.png"/><Relationship Id="rId14" Type="http://schemas.openxmlformats.org/officeDocument/2006/relationships/customXml" Target="../ink/ink20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customXml" Target="../ink/ink214.xml"/><Relationship Id="rId18" Type="http://schemas.openxmlformats.org/officeDocument/2006/relationships/image" Target="../media/image223.png"/><Relationship Id="rId3" Type="http://schemas.openxmlformats.org/officeDocument/2006/relationships/customXml" Target="../ink/ink209.xml"/><Relationship Id="rId21" Type="http://schemas.openxmlformats.org/officeDocument/2006/relationships/customXml" Target="../ink/ink218.xml"/><Relationship Id="rId7" Type="http://schemas.openxmlformats.org/officeDocument/2006/relationships/customXml" Target="../ink/ink211.xml"/><Relationship Id="rId12" Type="http://schemas.openxmlformats.org/officeDocument/2006/relationships/image" Target="../media/image220.png"/><Relationship Id="rId17" Type="http://schemas.openxmlformats.org/officeDocument/2006/relationships/customXml" Target="../ink/ink216.xml"/><Relationship Id="rId2" Type="http://schemas.openxmlformats.org/officeDocument/2006/relationships/image" Target="../media/image215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customXml" Target="../ink/ink213.xml"/><Relationship Id="rId5" Type="http://schemas.openxmlformats.org/officeDocument/2006/relationships/customXml" Target="../ink/ink210.xml"/><Relationship Id="rId15" Type="http://schemas.openxmlformats.org/officeDocument/2006/relationships/customXml" Target="../ink/ink215.xml"/><Relationship Id="rId10" Type="http://schemas.openxmlformats.org/officeDocument/2006/relationships/image" Target="../media/image219.png"/><Relationship Id="rId19" Type="http://schemas.openxmlformats.org/officeDocument/2006/relationships/customXml" Target="../ink/ink217.xml"/><Relationship Id="rId4" Type="http://schemas.openxmlformats.org/officeDocument/2006/relationships/image" Target="../media/image216.png"/><Relationship Id="rId9" Type="http://schemas.openxmlformats.org/officeDocument/2006/relationships/customXml" Target="../ink/ink212.xml"/><Relationship Id="rId14" Type="http://schemas.openxmlformats.org/officeDocument/2006/relationships/image" Target="../media/image221.png"/><Relationship Id="rId22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explainable-ai" TargetMode="External"/><Relationship Id="rId2" Type="http://schemas.openxmlformats.org/officeDocument/2006/relationships/hyperlink" Target="https://github.com/Microsoft/interpre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1.png"/><Relationship Id="rId21" Type="http://schemas.openxmlformats.org/officeDocument/2006/relationships/image" Target="../media/image233.png"/><Relationship Id="rId42" Type="http://schemas.openxmlformats.org/officeDocument/2006/relationships/customXml" Target="../ink/ink239.xml"/><Relationship Id="rId63" Type="http://schemas.openxmlformats.org/officeDocument/2006/relationships/image" Target="../media/image254.png"/><Relationship Id="rId84" Type="http://schemas.openxmlformats.org/officeDocument/2006/relationships/customXml" Target="../ink/ink260.xml"/><Relationship Id="rId138" Type="http://schemas.openxmlformats.org/officeDocument/2006/relationships/customXml" Target="../ink/ink287.xml"/><Relationship Id="rId159" Type="http://schemas.openxmlformats.org/officeDocument/2006/relationships/image" Target="../media/image302.png"/><Relationship Id="rId170" Type="http://schemas.openxmlformats.org/officeDocument/2006/relationships/customXml" Target="../ink/ink303.xml"/><Relationship Id="rId191" Type="http://schemas.openxmlformats.org/officeDocument/2006/relationships/image" Target="../media/image318.png"/><Relationship Id="rId205" Type="http://schemas.openxmlformats.org/officeDocument/2006/relationships/image" Target="../media/image325.png"/><Relationship Id="rId107" Type="http://schemas.openxmlformats.org/officeDocument/2006/relationships/image" Target="../media/image276.png"/><Relationship Id="rId11" Type="http://schemas.openxmlformats.org/officeDocument/2006/relationships/image" Target="../media/image228.png"/><Relationship Id="rId32" Type="http://schemas.openxmlformats.org/officeDocument/2006/relationships/customXml" Target="../ink/ink234.xml"/><Relationship Id="rId53" Type="http://schemas.openxmlformats.org/officeDocument/2006/relationships/image" Target="../media/image249.png"/><Relationship Id="rId74" Type="http://schemas.openxmlformats.org/officeDocument/2006/relationships/customXml" Target="../ink/ink255.xml"/><Relationship Id="rId128" Type="http://schemas.openxmlformats.org/officeDocument/2006/relationships/customXml" Target="../ink/ink282.xml"/><Relationship Id="rId149" Type="http://schemas.openxmlformats.org/officeDocument/2006/relationships/image" Target="../media/image297.png"/><Relationship Id="rId5" Type="http://schemas.openxmlformats.org/officeDocument/2006/relationships/image" Target="../media/image2.png"/><Relationship Id="rId95" Type="http://schemas.openxmlformats.org/officeDocument/2006/relationships/image" Target="../media/image270.png"/><Relationship Id="rId160" Type="http://schemas.openxmlformats.org/officeDocument/2006/relationships/customXml" Target="../ink/ink298.xml"/><Relationship Id="rId181" Type="http://schemas.openxmlformats.org/officeDocument/2006/relationships/image" Target="../media/image313.png"/><Relationship Id="rId22" Type="http://schemas.openxmlformats.org/officeDocument/2006/relationships/customXml" Target="../ink/ink229.xml"/><Relationship Id="rId43" Type="http://schemas.openxmlformats.org/officeDocument/2006/relationships/image" Target="../media/image244.png"/><Relationship Id="rId64" Type="http://schemas.openxmlformats.org/officeDocument/2006/relationships/customXml" Target="../ink/ink250.xml"/><Relationship Id="rId118" Type="http://schemas.openxmlformats.org/officeDocument/2006/relationships/customXml" Target="../ink/ink277.xml"/><Relationship Id="rId139" Type="http://schemas.openxmlformats.org/officeDocument/2006/relationships/image" Target="../media/image292.png"/><Relationship Id="rId85" Type="http://schemas.openxmlformats.org/officeDocument/2006/relationships/image" Target="../media/image265.png"/><Relationship Id="rId150" Type="http://schemas.openxmlformats.org/officeDocument/2006/relationships/customXml" Target="../ink/ink293.xml"/><Relationship Id="rId171" Type="http://schemas.openxmlformats.org/officeDocument/2006/relationships/image" Target="../media/image308.png"/><Relationship Id="rId192" Type="http://schemas.openxmlformats.org/officeDocument/2006/relationships/customXml" Target="../ink/ink314.xml"/><Relationship Id="rId206" Type="http://schemas.openxmlformats.org/officeDocument/2006/relationships/customXml" Target="../ink/ink321.xml"/><Relationship Id="rId12" Type="http://schemas.openxmlformats.org/officeDocument/2006/relationships/customXml" Target="../ink/ink224.xml"/><Relationship Id="rId33" Type="http://schemas.openxmlformats.org/officeDocument/2006/relationships/image" Target="../media/image239.png"/><Relationship Id="rId108" Type="http://schemas.openxmlformats.org/officeDocument/2006/relationships/customXml" Target="../ink/ink272.xml"/><Relationship Id="rId129" Type="http://schemas.openxmlformats.org/officeDocument/2006/relationships/image" Target="../media/image287.png"/><Relationship Id="rId54" Type="http://schemas.openxmlformats.org/officeDocument/2006/relationships/customXml" Target="../ink/ink245.xml"/><Relationship Id="rId75" Type="http://schemas.openxmlformats.org/officeDocument/2006/relationships/image" Target="../media/image260.png"/><Relationship Id="rId96" Type="http://schemas.openxmlformats.org/officeDocument/2006/relationships/customXml" Target="../ink/ink266.xml"/><Relationship Id="rId140" Type="http://schemas.openxmlformats.org/officeDocument/2006/relationships/customXml" Target="../ink/ink288.xml"/><Relationship Id="rId161" Type="http://schemas.openxmlformats.org/officeDocument/2006/relationships/image" Target="../media/image303.png"/><Relationship Id="rId182" Type="http://schemas.openxmlformats.org/officeDocument/2006/relationships/customXml" Target="../ink/ink309.xml"/><Relationship Id="rId6" Type="http://schemas.openxmlformats.org/officeDocument/2006/relationships/customXml" Target="../ink/ink221.xml"/><Relationship Id="rId23" Type="http://schemas.openxmlformats.org/officeDocument/2006/relationships/image" Target="../media/image234.png"/><Relationship Id="rId119" Type="http://schemas.openxmlformats.org/officeDocument/2006/relationships/image" Target="../media/image282.png"/><Relationship Id="rId44" Type="http://schemas.openxmlformats.org/officeDocument/2006/relationships/customXml" Target="../ink/ink240.xml"/><Relationship Id="rId65" Type="http://schemas.openxmlformats.org/officeDocument/2006/relationships/image" Target="../media/image255.png"/><Relationship Id="rId86" Type="http://schemas.openxmlformats.org/officeDocument/2006/relationships/customXml" Target="../ink/ink261.xml"/><Relationship Id="rId130" Type="http://schemas.openxmlformats.org/officeDocument/2006/relationships/customXml" Target="../ink/ink283.xml"/><Relationship Id="rId151" Type="http://schemas.openxmlformats.org/officeDocument/2006/relationships/image" Target="../media/image298.png"/><Relationship Id="rId172" Type="http://schemas.openxmlformats.org/officeDocument/2006/relationships/customXml" Target="../ink/ink304.xml"/><Relationship Id="rId193" Type="http://schemas.openxmlformats.org/officeDocument/2006/relationships/image" Target="../media/image319.png"/><Relationship Id="rId207" Type="http://schemas.openxmlformats.org/officeDocument/2006/relationships/image" Target="../media/image326.png"/><Relationship Id="rId13" Type="http://schemas.openxmlformats.org/officeDocument/2006/relationships/image" Target="../media/image229.png"/><Relationship Id="rId109" Type="http://schemas.openxmlformats.org/officeDocument/2006/relationships/image" Target="../media/image277.png"/><Relationship Id="rId34" Type="http://schemas.openxmlformats.org/officeDocument/2006/relationships/customXml" Target="../ink/ink235.xml"/><Relationship Id="rId55" Type="http://schemas.openxmlformats.org/officeDocument/2006/relationships/image" Target="../media/image250.png"/><Relationship Id="rId76" Type="http://schemas.openxmlformats.org/officeDocument/2006/relationships/customXml" Target="../ink/ink256.xml"/><Relationship Id="rId97" Type="http://schemas.openxmlformats.org/officeDocument/2006/relationships/image" Target="../media/image271.png"/><Relationship Id="rId120" Type="http://schemas.openxmlformats.org/officeDocument/2006/relationships/customXml" Target="../ink/ink278.xml"/><Relationship Id="rId141" Type="http://schemas.openxmlformats.org/officeDocument/2006/relationships/image" Target="../media/image293.png"/><Relationship Id="rId7" Type="http://schemas.openxmlformats.org/officeDocument/2006/relationships/image" Target="../media/image226.png"/><Relationship Id="rId162" Type="http://schemas.openxmlformats.org/officeDocument/2006/relationships/customXml" Target="../ink/ink299.xml"/><Relationship Id="rId183" Type="http://schemas.openxmlformats.org/officeDocument/2006/relationships/image" Target="../media/image314.png"/><Relationship Id="rId24" Type="http://schemas.openxmlformats.org/officeDocument/2006/relationships/customXml" Target="../ink/ink230.xml"/><Relationship Id="rId45" Type="http://schemas.openxmlformats.org/officeDocument/2006/relationships/image" Target="../media/image245.png"/><Relationship Id="rId66" Type="http://schemas.openxmlformats.org/officeDocument/2006/relationships/customXml" Target="../ink/ink251.xml"/><Relationship Id="rId87" Type="http://schemas.openxmlformats.org/officeDocument/2006/relationships/image" Target="../media/image266.png"/><Relationship Id="rId110" Type="http://schemas.openxmlformats.org/officeDocument/2006/relationships/customXml" Target="../ink/ink273.xml"/><Relationship Id="rId131" Type="http://schemas.openxmlformats.org/officeDocument/2006/relationships/image" Target="../media/image288.png"/><Relationship Id="rId61" Type="http://schemas.openxmlformats.org/officeDocument/2006/relationships/image" Target="../media/image253.png"/><Relationship Id="rId82" Type="http://schemas.openxmlformats.org/officeDocument/2006/relationships/customXml" Target="../ink/ink259.xml"/><Relationship Id="rId152" Type="http://schemas.openxmlformats.org/officeDocument/2006/relationships/customXml" Target="../ink/ink294.xml"/><Relationship Id="rId173" Type="http://schemas.openxmlformats.org/officeDocument/2006/relationships/image" Target="../media/image309.png"/><Relationship Id="rId194" Type="http://schemas.openxmlformats.org/officeDocument/2006/relationships/customXml" Target="../ink/ink315.xml"/><Relationship Id="rId199" Type="http://schemas.openxmlformats.org/officeDocument/2006/relationships/image" Target="../media/image322.png"/><Relationship Id="rId203" Type="http://schemas.openxmlformats.org/officeDocument/2006/relationships/image" Target="../media/image324.png"/><Relationship Id="rId208" Type="http://schemas.openxmlformats.org/officeDocument/2006/relationships/customXml" Target="../ink/ink322.xml"/><Relationship Id="rId19" Type="http://schemas.openxmlformats.org/officeDocument/2006/relationships/image" Target="../media/image232.png"/><Relationship Id="rId14" Type="http://schemas.openxmlformats.org/officeDocument/2006/relationships/customXml" Target="../ink/ink225.xml"/><Relationship Id="rId30" Type="http://schemas.openxmlformats.org/officeDocument/2006/relationships/customXml" Target="../ink/ink233.xml"/><Relationship Id="rId35" Type="http://schemas.openxmlformats.org/officeDocument/2006/relationships/image" Target="../media/image240.png"/><Relationship Id="rId56" Type="http://schemas.openxmlformats.org/officeDocument/2006/relationships/customXml" Target="../ink/ink246.xml"/><Relationship Id="rId77" Type="http://schemas.openxmlformats.org/officeDocument/2006/relationships/image" Target="../media/image261.png"/><Relationship Id="rId100" Type="http://schemas.openxmlformats.org/officeDocument/2006/relationships/customXml" Target="../ink/ink268.xml"/><Relationship Id="rId105" Type="http://schemas.openxmlformats.org/officeDocument/2006/relationships/image" Target="../media/image275.png"/><Relationship Id="rId126" Type="http://schemas.openxmlformats.org/officeDocument/2006/relationships/customXml" Target="../ink/ink281.xml"/><Relationship Id="rId147" Type="http://schemas.openxmlformats.org/officeDocument/2006/relationships/image" Target="../media/image296.png"/><Relationship Id="rId168" Type="http://schemas.openxmlformats.org/officeDocument/2006/relationships/customXml" Target="../ink/ink302.xml"/><Relationship Id="rId8" Type="http://schemas.openxmlformats.org/officeDocument/2006/relationships/customXml" Target="../ink/ink222.xml"/><Relationship Id="rId51" Type="http://schemas.openxmlformats.org/officeDocument/2006/relationships/image" Target="../media/image248.png"/><Relationship Id="rId72" Type="http://schemas.openxmlformats.org/officeDocument/2006/relationships/customXml" Target="../ink/ink254.xml"/><Relationship Id="rId93" Type="http://schemas.openxmlformats.org/officeDocument/2006/relationships/image" Target="../media/image269.png"/><Relationship Id="rId98" Type="http://schemas.openxmlformats.org/officeDocument/2006/relationships/customXml" Target="../ink/ink267.xml"/><Relationship Id="rId121" Type="http://schemas.openxmlformats.org/officeDocument/2006/relationships/image" Target="../media/image283.png"/><Relationship Id="rId142" Type="http://schemas.openxmlformats.org/officeDocument/2006/relationships/customXml" Target="../ink/ink289.xml"/><Relationship Id="rId163" Type="http://schemas.openxmlformats.org/officeDocument/2006/relationships/image" Target="../media/image304.png"/><Relationship Id="rId184" Type="http://schemas.openxmlformats.org/officeDocument/2006/relationships/customXml" Target="../ink/ink310.xml"/><Relationship Id="rId189" Type="http://schemas.openxmlformats.org/officeDocument/2006/relationships/image" Target="../media/image317.png"/><Relationship Id="rId3" Type="http://schemas.openxmlformats.org/officeDocument/2006/relationships/image" Target="../media/image1.png"/><Relationship Id="rId25" Type="http://schemas.openxmlformats.org/officeDocument/2006/relationships/image" Target="../media/image235.png"/><Relationship Id="rId46" Type="http://schemas.openxmlformats.org/officeDocument/2006/relationships/customXml" Target="../ink/ink241.xml"/><Relationship Id="rId67" Type="http://schemas.openxmlformats.org/officeDocument/2006/relationships/image" Target="../media/image256.png"/><Relationship Id="rId116" Type="http://schemas.openxmlformats.org/officeDocument/2006/relationships/customXml" Target="../ink/ink276.xml"/><Relationship Id="rId137" Type="http://schemas.openxmlformats.org/officeDocument/2006/relationships/image" Target="../media/image291.png"/><Relationship Id="rId158" Type="http://schemas.openxmlformats.org/officeDocument/2006/relationships/customXml" Target="../ink/ink297.xml"/><Relationship Id="rId20" Type="http://schemas.openxmlformats.org/officeDocument/2006/relationships/customXml" Target="../ink/ink228.xml"/><Relationship Id="rId41" Type="http://schemas.openxmlformats.org/officeDocument/2006/relationships/image" Target="../media/image243.png"/><Relationship Id="rId62" Type="http://schemas.openxmlformats.org/officeDocument/2006/relationships/customXml" Target="../ink/ink249.xml"/><Relationship Id="rId83" Type="http://schemas.openxmlformats.org/officeDocument/2006/relationships/image" Target="../media/image264.png"/><Relationship Id="rId88" Type="http://schemas.openxmlformats.org/officeDocument/2006/relationships/customXml" Target="../ink/ink262.xml"/><Relationship Id="rId111" Type="http://schemas.openxmlformats.org/officeDocument/2006/relationships/image" Target="../media/image278.png"/><Relationship Id="rId132" Type="http://schemas.openxmlformats.org/officeDocument/2006/relationships/customXml" Target="../ink/ink284.xml"/><Relationship Id="rId153" Type="http://schemas.openxmlformats.org/officeDocument/2006/relationships/image" Target="../media/image299.png"/><Relationship Id="rId174" Type="http://schemas.openxmlformats.org/officeDocument/2006/relationships/customXml" Target="../ink/ink305.xml"/><Relationship Id="rId179" Type="http://schemas.openxmlformats.org/officeDocument/2006/relationships/image" Target="../media/image312.png"/><Relationship Id="rId195" Type="http://schemas.openxmlformats.org/officeDocument/2006/relationships/image" Target="../media/image320.png"/><Relationship Id="rId209" Type="http://schemas.openxmlformats.org/officeDocument/2006/relationships/image" Target="../media/image327.png"/><Relationship Id="rId190" Type="http://schemas.openxmlformats.org/officeDocument/2006/relationships/customXml" Target="../ink/ink313.xml"/><Relationship Id="rId204" Type="http://schemas.openxmlformats.org/officeDocument/2006/relationships/customXml" Target="../ink/ink320.xml"/><Relationship Id="rId15" Type="http://schemas.openxmlformats.org/officeDocument/2006/relationships/image" Target="../media/image230.png"/><Relationship Id="rId36" Type="http://schemas.openxmlformats.org/officeDocument/2006/relationships/customXml" Target="../ink/ink236.xml"/><Relationship Id="rId57" Type="http://schemas.openxmlformats.org/officeDocument/2006/relationships/image" Target="../media/image251.png"/><Relationship Id="rId106" Type="http://schemas.openxmlformats.org/officeDocument/2006/relationships/customXml" Target="../ink/ink271.xml"/><Relationship Id="rId127" Type="http://schemas.openxmlformats.org/officeDocument/2006/relationships/image" Target="../media/image286.png"/><Relationship Id="rId10" Type="http://schemas.openxmlformats.org/officeDocument/2006/relationships/customXml" Target="../ink/ink223.xml"/><Relationship Id="rId31" Type="http://schemas.openxmlformats.org/officeDocument/2006/relationships/image" Target="../media/image238.png"/><Relationship Id="rId52" Type="http://schemas.openxmlformats.org/officeDocument/2006/relationships/customXml" Target="../ink/ink244.xml"/><Relationship Id="rId73" Type="http://schemas.openxmlformats.org/officeDocument/2006/relationships/image" Target="../media/image259.png"/><Relationship Id="rId78" Type="http://schemas.openxmlformats.org/officeDocument/2006/relationships/customXml" Target="../ink/ink257.xml"/><Relationship Id="rId94" Type="http://schemas.openxmlformats.org/officeDocument/2006/relationships/customXml" Target="../ink/ink265.xml"/><Relationship Id="rId99" Type="http://schemas.openxmlformats.org/officeDocument/2006/relationships/image" Target="../media/image272.png"/><Relationship Id="rId101" Type="http://schemas.openxmlformats.org/officeDocument/2006/relationships/image" Target="../media/image273.png"/><Relationship Id="rId122" Type="http://schemas.openxmlformats.org/officeDocument/2006/relationships/customXml" Target="../ink/ink279.xml"/><Relationship Id="rId143" Type="http://schemas.openxmlformats.org/officeDocument/2006/relationships/image" Target="../media/image294.png"/><Relationship Id="rId148" Type="http://schemas.openxmlformats.org/officeDocument/2006/relationships/customXml" Target="../ink/ink292.xml"/><Relationship Id="rId164" Type="http://schemas.openxmlformats.org/officeDocument/2006/relationships/customXml" Target="../ink/ink300.xml"/><Relationship Id="rId169" Type="http://schemas.openxmlformats.org/officeDocument/2006/relationships/image" Target="../media/image307.png"/><Relationship Id="rId185" Type="http://schemas.openxmlformats.org/officeDocument/2006/relationships/image" Target="../media/image315.png"/><Relationship Id="rId4" Type="http://schemas.openxmlformats.org/officeDocument/2006/relationships/customXml" Target="../ink/ink220.xml"/><Relationship Id="rId9" Type="http://schemas.openxmlformats.org/officeDocument/2006/relationships/image" Target="../media/image227.png"/><Relationship Id="rId180" Type="http://schemas.openxmlformats.org/officeDocument/2006/relationships/customXml" Target="../ink/ink308.xml"/><Relationship Id="rId210" Type="http://schemas.openxmlformats.org/officeDocument/2006/relationships/customXml" Target="../ink/ink323.xml"/><Relationship Id="rId26" Type="http://schemas.openxmlformats.org/officeDocument/2006/relationships/customXml" Target="../ink/ink231.xml"/><Relationship Id="rId47" Type="http://schemas.openxmlformats.org/officeDocument/2006/relationships/image" Target="../media/image246.png"/><Relationship Id="rId68" Type="http://schemas.openxmlformats.org/officeDocument/2006/relationships/customXml" Target="../ink/ink252.xml"/><Relationship Id="rId89" Type="http://schemas.openxmlformats.org/officeDocument/2006/relationships/image" Target="../media/image267.png"/><Relationship Id="rId112" Type="http://schemas.openxmlformats.org/officeDocument/2006/relationships/customXml" Target="../ink/ink274.xml"/><Relationship Id="rId133" Type="http://schemas.openxmlformats.org/officeDocument/2006/relationships/image" Target="../media/image289.png"/><Relationship Id="rId154" Type="http://schemas.openxmlformats.org/officeDocument/2006/relationships/customXml" Target="../ink/ink295.xml"/><Relationship Id="rId175" Type="http://schemas.openxmlformats.org/officeDocument/2006/relationships/image" Target="../media/image310.png"/><Relationship Id="rId196" Type="http://schemas.openxmlformats.org/officeDocument/2006/relationships/customXml" Target="../ink/ink316.xml"/><Relationship Id="rId200" Type="http://schemas.openxmlformats.org/officeDocument/2006/relationships/customXml" Target="../ink/ink318.xml"/><Relationship Id="rId16" Type="http://schemas.openxmlformats.org/officeDocument/2006/relationships/customXml" Target="../ink/ink226.xml"/><Relationship Id="rId37" Type="http://schemas.openxmlformats.org/officeDocument/2006/relationships/image" Target="../media/image241.png"/><Relationship Id="rId58" Type="http://schemas.openxmlformats.org/officeDocument/2006/relationships/customXml" Target="../ink/ink247.xml"/><Relationship Id="rId79" Type="http://schemas.openxmlformats.org/officeDocument/2006/relationships/image" Target="../media/image262.png"/><Relationship Id="rId102" Type="http://schemas.openxmlformats.org/officeDocument/2006/relationships/customXml" Target="../ink/ink269.xml"/><Relationship Id="rId123" Type="http://schemas.openxmlformats.org/officeDocument/2006/relationships/image" Target="../media/image284.png"/><Relationship Id="rId144" Type="http://schemas.openxmlformats.org/officeDocument/2006/relationships/customXml" Target="../ink/ink290.xml"/><Relationship Id="rId90" Type="http://schemas.openxmlformats.org/officeDocument/2006/relationships/customXml" Target="../ink/ink263.xml"/><Relationship Id="rId165" Type="http://schemas.openxmlformats.org/officeDocument/2006/relationships/image" Target="../media/image305.png"/><Relationship Id="rId186" Type="http://schemas.openxmlformats.org/officeDocument/2006/relationships/customXml" Target="../ink/ink311.xml"/><Relationship Id="rId211" Type="http://schemas.openxmlformats.org/officeDocument/2006/relationships/image" Target="../media/image328.png"/><Relationship Id="rId27" Type="http://schemas.openxmlformats.org/officeDocument/2006/relationships/image" Target="../media/image236.png"/><Relationship Id="rId48" Type="http://schemas.openxmlformats.org/officeDocument/2006/relationships/customXml" Target="../ink/ink242.xml"/><Relationship Id="rId69" Type="http://schemas.openxmlformats.org/officeDocument/2006/relationships/image" Target="../media/image257.png"/><Relationship Id="rId113" Type="http://schemas.openxmlformats.org/officeDocument/2006/relationships/image" Target="../media/image279.png"/><Relationship Id="rId134" Type="http://schemas.openxmlformats.org/officeDocument/2006/relationships/customXml" Target="../ink/ink285.xml"/><Relationship Id="rId80" Type="http://schemas.openxmlformats.org/officeDocument/2006/relationships/customXml" Target="../ink/ink258.xml"/><Relationship Id="rId155" Type="http://schemas.openxmlformats.org/officeDocument/2006/relationships/image" Target="../media/image300.png"/><Relationship Id="rId176" Type="http://schemas.openxmlformats.org/officeDocument/2006/relationships/customXml" Target="../ink/ink306.xml"/><Relationship Id="rId197" Type="http://schemas.openxmlformats.org/officeDocument/2006/relationships/image" Target="../media/image321.png"/><Relationship Id="rId201" Type="http://schemas.openxmlformats.org/officeDocument/2006/relationships/image" Target="../media/image323.png"/><Relationship Id="rId17" Type="http://schemas.openxmlformats.org/officeDocument/2006/relationships/image" Target="../media/image231.png"/><Relationship Id="rId38" Type="http://schemas.openxmlformats.org/officeDocument/2006/relationships/customXml" Target="../ink/ink237.xml"/><Relationship Id="rId59" Type="http://schemas.openxmlformats.org/officeDocument/2006/relationships/image" Target="../media/image252.png"/><Relationship Id="rId103" Type="http://schemas.openxmlformats.org/officeDocument/2006/relationships/image" Target="../media/image274.png"/><Relationship Id="rId124" Type="http://schemas.openxmlformats.org/officeDocument/2006/relationships/customXml" Target="../ink/ink280.xml"/><Relationship Id="rId70" Type="http://schemas.openxmlformats.org/officeDocument/2006/relationships/customXml" Target="../ink/ink253.xml"/><Relationship Id="rId91" Type="http://schemas.openxmlformats.org/officeDocument/2006/relationships/image" Target="../media/image268.png"/><Relationship Id="rId145" Type="http://schemas.openxmlformats.org/officeDocument/2006/relationships/image" Target="../media/image295.png"/><Relationship Id="rId166" Type="http://schemas.openxmlformats.org/officeDocument/2006/relationships/customXml" Target="../ink/ink301.xml"/><Relationship Id="rId187" Type="http://schemas.openxmlformats.org/officeDocument/2006/relationships/image" Target="../media/image316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232.xml"/><Relationship Id="rId49" Type="http://schemas.openxmlformats.org/officeDocument/2006/relationships/image" Target="../media/image247.png"/><Relationship Id="rId114" Type="http://schemas.openxmlformats.org/officeDocument/2006/relationships/customXml" Target="../ink/ink275.xml"/><Relationship Id="rId60" Type="http://schemas.openxmlformats.org/officeDocument/2006/relationships/customXml" Target="../ink/ink248.xml"/><Relationship Id="rId81" Type="http://schemas.openxmlformats.org/officeDocument/2006/relationships/image" Target="../media/image263.png"/><Relationship Id="rId135" Type="http://schemas.openxmlformats.org/officeDocument/2006/relationships/image" Target="../media/image290.png"/><Relationship Id="rId156" Type="http://schemas.openxmlformats.org/officeDocument/2006/relationships/customXml" Target="../ink/ink296.xml"/><Relationship Id="rId177" Type="http://schemas.openxmlformats.org/officeDocument/2006/relationships/image" Target="../media/image311.png"/><Relationship Id="rId198" Type="http://schemas.openxmlformats.org/officeDocument/2006/relationships/customXml" Target="../ink/ink317.xml"/><Relationship Id="rId202" Type="http://schemas.openxmlformats.org/officeDocument/2006/relationships/customXml" Target="../ink/ink319.xml"/><Relationship Id="rId18" Type="http://schemas.openxmlformats.org/officeDocument/2006/relationships/customXml" Target="../ink/ink227.xml"/><Relationship Id="rId39" Type="http://schemas.openxmlformats.org/officeDocument/2006/relationships/image" Target="../media/image242.png"/><Relationship Id="rId50" Type="http://schemas.openxmlformats.org/officeDocument/2006/relationships/customXml" Target="../ink/ink243.xml"/><Relationship Id="rId104" Type="http://schemas.openxmlformats.org/officeDocument/2006/relationships/customXml" Target="../ink/ink270.xml"/><Relationship Id="rId125" Type="http://schemas.openxmlformats.org/officeDocument/2006/relationships/image" Target="../media/image285.png"/><Relationship Id="rId146" Type="http://schemas.openxmlformats.org/officeDocument/2006/relationships/customXml" Target="../ink/ink291.xml"/><Relationship Id="rId167" Type="http://schemas.openxmlformats.org/officeDocument/2006/relationships/image" Target="../media/image306.png"/><Relationship Id="rId188" Type="http://schemas.openxmlformats.org/officeDocument/2006/relationships/customXml" Target="../ink/ink312.xml"/><Relationship Id="rId71" Type="http://schemas.openxmlformats.org/officeDocument/2006/relationships/image" Target="../media/image258.png"/><Relationship Id="rId92" Type="http://schemas.openxmlformats.org/officeDocument/2006/relationships/customXml" Target="../ink/ink264.xml"/><Relationship Id="rId2" Type="http://schemas.openxmlformats.org/officeDocument/2006/relationships/customXml" Target="../ink/ink219.xml"/><Relationship Id="rId29" Type="http://schemas.openxmlformats.org/officeDocument/2006/relationships/image" Target="../media/image237.png"/><Relationship Id="rId40" Type="http://schemas.openxmlformats.org/officeDocument/2006/relationships/customXml" Target="../ink/ink238.xml"/><Relationship Id="rId115" Type="http://schemas.openxmlformats.org/officeDocument/2006/relationships/image" Target="../media/image280.png"/><Relationship Id="rId136" Type="http://schemas.openxmlformats.org/officeDocument/2006/relationships/customXml" Target="../ink/ink286.xml"/><Relationship Id="rId157" Type="http://schemas.openxmlformats.org/officeDocument/2006/relationships/image" Target="../media/image301.png"/><Relationship Id="rId178" Type="http://schemas.openxmlformats.org/officeDocument/2006/relationships/customXml" Target="../ink/ink30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7.xml"/><Relationship Id="rId13" Type="http://schemas.openxmlformats.org/officeDocument/2006/relationships/image" Target="../media/image334.png"/><Relationship Id="rId18" Type="http://schemas.openxmlformats.org/officeDocument/2006/relationships/customXml" Target="../ink/ink332.xml"/><Relationship Id="rId3" Type="http://schemas.openxmlformats.org/officeDocument/2006/relationships/image" Target="../media/image329.png"/><Relationship Id="rId7" Type="http://schemas.openxmlformats.org/officeDocument/2006/relationships/image" Target="../media/image331.png"/><Relationship Id="rId12" Type="http://schemas.openxmlformats.org/officeDocument/2006/relationships/customXml" Target="../ink/ink329.xml"/><Relationship Id="rId17" Type="http://schemas.openxmlformats.org/officeDocument/2006/relationships/image" Target="../media/image336.png"/><Relationship Id="rId2" Type="http://schemas.openxmlformats.org/officeDocument/2006/relationships/customXml" Target="../ink/ink324.xml"/><Relationship Id="rId16" Type="http://schemas.openxmlformats.org/officeDocument/2006/relationships/customXml" Target="../ink/ink3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6.xml"/><Relationship Id="rId11" Type="http://schemas.openxmlformats.org/officeDocument/2006/relationships/image" Target="../media/image333.png"/><Relationship Id="rId5" Type="http://schemas.openxmlformats.org/officeDocument/2006/relationships/image" Target="../media/image330.png"/><Relationship Id="rId15" Type="http://schemas.openxmlformats.org/officeDocument/2006/relationships/image" Target="../media/image335.png"/><Relationship Id="rId10" Type="http://schemas.openxmlformats.org/officeDocument/2006/relationships/customXml" Target="../ink/ink328.xml"/><Relationship Id="rId19" Type="http://schemas.openxmlformats.org/officeDocument/2006/relationships/image" Target="../media/image337.png"/><Relationship Id="rId4" Type="http://schemas.openxmlformats.org/officeDocument/2006/relationships/customXml" Target="../ink/ink325.xml"/><Relationship Id="rId9" Type="http://schemas.openxmlformats.org/officeDocument/2006/relationships/image" Target="../media/image332.png"/><Relationship Id="rId14" Type="http://schemas.openxmlformats.org/officeDocument/2006/relationships/customXml" Target="../ink/ink3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5.png"/><Relationship Id="rId21" Type="http://schemas.openxmlformats.org/officeDocument/2006/relationships/image" Target="../media/image347.png"/><Relationship Id="rId42" Type="http://schemas.openxmlformats.org/officeDocument/2006/relationships/customXml" Target="../ink/ink353.xml"/><Relationship Id="rId63" Type="http://schemas.openxmlformats.org/officeDocument/2006/relationships/image" Target="../media/image368.png"/><Relationship Id="rId84" Type="http://schemas.openxmlformats.org/officeDocument/2006/relationships/customXml" Target="../ink/ink374.xml"/><Relationship Id="rId138" Type="http://schemas.openxmlformats.org/officeDocument/2006/relationships/customXml" Target="../ink/ink401.xml"/><Relationship Id="rId159" Type="http://schemas.openxmlformats.org/officeDocument/2006/relationships/image" Target="../media/image416.png"/><Relationship Id="rId107" Type="http://schemas.openxmlformats.org/officeDocument/2006/relationships/image" Target="../media/image390.png"/><Relationship Id="rId11" Type="http://schemas.openxmlformats.org/officeDocument/2006/relationships/image" Target="../media/image342.png"/><Relationship Id="rId32" Type="http://schemas.openxmlformats.org/officeDocument/2006/relationships/customXml" Target="../ink/ink348.xml"/><Relationship Id="rId53" Type="http://schemas.openxmlformats.org/officeDocument/2006/relationships/image" Target="../media/image363.png"/><Relationship Id="rId74" Type="http://schemas.openxmlformats.org/officeDocument/2006/relationships/customXml" Target="../ink/ink369.xml"/><Relationship Id="rId128" Type="http://schemas.openxmlformats.org/officeDocument/2006/relationships/customXml" Target="../ink/ink396.xml"/><Relationship Id="rId149" Type="http://schemas.openxmlformats.org/officeDocument/2006/relationships/image" Target="../media/image411.png"/><Relationship Id="rId5" Type="http://schemas.openxmlformats.org/officeDocument/2006/relationships/image" Target="../media/image339.png"/><Relationship Id="rId95" Type="http://schemas.openxmlformats.org/officeDocument/2006/relationships/image" Target="../media/image384.png"/><Relationship Id="rId22" Type="http://schemas.openxmlformats.org/officeDocument/2006/relationships/customXml" Target="../ink/ink343.xml"/><Relationship Id="rId43" Type="http://schemas.openxmlformats.org/officeDocument/2006/relationships/image" Target="../media/image358.png"/><Relationship Id="rId64" Type="http://schemas.openxmlformats.org/officeDocument/2006/relationships/customXml" Target="../ink/ink364.xml"/><Relationship Id="rId118" Type="http://schemas.openxmlformats.org/officeDocument/2006/relationships/customXml" Target="../ink/ink391.xml"/><Relationship Id="rId139" Type="http://schemas.openxmlformats.org/officeDocument/2006/relationships/image" Target="../media/image406.png"/><Relationship Id="rId80" Type="http://schemas.openxmlformats.org/officeDocument/2006/relationships/customXml" Target="../ink/ink372.xml"/><Relationship Id="rId85" Type="http://schemas.openxmlformats.org/officeDocument/2006/relationships/image" Target="../media/image379.png"/><Relationship Id="rId150" Type="http://schemas.openxmlformats.org/officeDocument/2006/relationships/customXml" Target="../ink/ink407.xml"/><Relationship Id="rId155" Type="http://schemas.openxmlformats.org/officeDocument/2006/relationships/image" Target="../media/image414.png"/><Relationship Id="rId12" Type="http://schemas.openxmlformats.org/officeDocument/2006/relationships/customXml" Target="../ink/ink338.xml"/><Relationship Id="rId17" Type="http://schemas.openxmlformats.org/officeDocument/2006/relationships/image" Target="../media/image345.png"/><Relationship Id="rId33" Type="http://schemas.openxmlformats.org/officeDocument/2006/relationships/image" Target="../media/image353.png"/><Relationship Id="rId38" Type="http://schemas.openxmlformats.org/officeDocument/2006/relationships/customXml" Target="../ink/ink351.xml"/><Relationship Id="rId59" Type="http://schemas.openxmlformats.org/officeDocument/2006/relationships/image" Target="../media/image366.png"/><Relationship Id="rId103" Type="http://schemas.openxmlformats.org/officeDocument/2006/relationships/image" Target="../media/image388.png"/><Relationship Id="rId108" Type="http://schemas.openxmlformats.org/officeDocument/2006/relationships/customXml" Target="../ink/ink386.xml"/><Relationship Id="rId124" Type="http://schemas.openxmlformats.org/officeDocument/2006/relationships/customXml" Target="../ink/ink394.xml"/><Relationship Id="rId129" Type="http://schemas.openxmlformats.org/officeDocument/2006/relationships/image" Target="../media/image401.png"/><Relationship Id="rId54" Type="http://schemas.openxmlformats.org/officeDocument/2006/relationships/customXml" Target="../ink/ink359.xml"/><Relationship Id="rId70" Type="http://schemas.openxmlformats.org/officeDocument/2006/relationships/customXml" Target="../ink/ink367.xml"/><Relationship Id="rId75" Type="http://schemas.openxmlformats.org/officeDocument/2006/relationships/image" Target="../media/image374.png"/><Relationship Id="rId91" Type="http://schemas.openxmlformats.org/officeDocument/2006/relationships/image" Target="../media/image382.png"/><Relationship Id="rId96" Type="http://schemas.openxmlformats.org/officeDocument/2006/relationships/customXml" Target="../ink/ink380.xml"/><Relationship Id="rId140" Type="http://schemas.openxmlformats.org/officeDocument/2006/relationships/customXml" Target="../ink/ink402.xml"/><Relationship Id="rId145" Type="http://schemas.openxmlformats.org/officeDocument/2006/relationships/image" Target="../media/image40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5.xml"/><Relationship Id="rId23" Type="http://schemas.openxmlformats.org/officeDocument/2006/relationships/image" Target="../media/image348.png"/><Relationship Id="rId28" Type="http://schemas.openxmlformats.org/officeDocument/2006/relationships/customXml" Target="../ink/ink346.xml"/><Relationship Id="rId49" Type="http://schemas.openxmlformats.org/officeDocument/2006/relationships/image" Target="../media/image361.png"/><Relationship Id="rId114" Type="http://schemas.openxmlformats.org/officeDocument/2006/relationships/customXml" Target="../ink/ink389.xml"/><Relationship Id="rId119" Type="http://schemas.openxmlformats.org/officeDocument/2006/relationships/image" Target="../media/image396.png"/><Relationship Id="rId44" Type="http://schemas.openxmlformats.org/officeDocument/2006/relationships/customXml" Target="../ink/ink354.xml"/><Relationship Id="rId60" Type="http://schemas.openxmlformats.org/officeDocument/2006/relationships/customXml" Target="../ink/ink362.xml"/><Relationship Id="rId65" Type="http://schemas.openxmlformats.org/officeDocument/2006/relationships/image" Target="../media/image369.png"/><Relationship Id="rId81" Type="http://schemas.openxmlformats.org/officeDocument/2006/relationships/image" Target="../media/image377.png"/><Relationship Id="rId86" Type="http://schemas.openxmlformats.org/officeDocument/2006/relationships/customXml" Target="../ink/ink375.xml"/><Relationship Id="rId130" Type="http://schemas.openxmlformats.org/officeDocument/2006/relationships/customXml" Target="../ink/ink397.xml"/><Relationship Id="rId135" Type="http://schemas.openxmlformats.org/officeDocument/2006/relationships/image" Target="../media/image404.png"/><Relationship Id="rId151" Type="http://schemas.openxmlformats.org/officeDocument/2006/relationships/image" Target="../media/image412.png"/><Relationship Id="rId156" Type="http://schemas.openxmlformats.org/officeDocument/2006/relationships/customXml" Target="../ink/ink410.xml"/><Relationship Id="rId13" Type="http://schemas.openxmlformats.org/officeDocument/2006/relationships/image" Target="../media/image343.png"/><Relationship Id="rId18" Type="http://schemas.openxmlformats.org/officeDocument/2006/relationships/customXml" Target="../ink/ink341.xml"/><Relationship Id="rId39" Type="http://schemas.openxmlformats.org/officeDocument/2006/relationships/image" Target="../media/image356.png"/><Relationship Id="rId109" Type="http://schemas.openxmlformats.org/officeDocument/2006/relationships/image" Target="../media/image391.png"/><Relationship Id="rId34" Type="http://schemas.openxmlformats.org/officeDocument/2006/relationships/customXml" Target="../ink/ink349.xml"/><Relationship Id="rId50" Type="http://schemas.openxmlformats.org/officeDocument/2006/relationships/customXml" Target="../ink/ink357.xml"/><Relationship Id="rId55" Type="http://schemas.openxmlformats.org/officeDocument/2006/relationships/image" Target="../media/image364.png"/><Relationship Id="rId76" Type="http://schemas.openxmlformats.org/officeDocument/2006/relationships/customXml" Target="../ink/ink370.xml"/><Relationship Id="rId97" Type="http://schemas.openxmlformats.org/officeDocument/2006/relationships/image" Target="../media/image385.png"/><Relationship Id="rId104" Type="http://schemas.openxmlformats.org/officeDocument/2006/relationships/customXml" Target="../ink/ink384.xml"/><Relationship Id="rId120" Type="http://schemas.openxmlformats.org/officeDocument/2006/relationships/customXml" Target="../ink/ink392.xml"/><Relationship Id="rId125" Type="http://schemas.openxmlformats.org/officeDocument/2006/relationships/image" Target="../media/image399.png"/><Relationship Id="rId141" Type="http://schemas.openxmlformats.org/officeDocument/2006/relationships/image" Target="../media/image407.png"/><Relationship Id="rId146" Type="http://schemas.openxmlformats.org/officeDocument/2006/relationships/customXml" Target="../ink/ink405.xml"/><Relationship Id="rId7" Type="http://schemas.openxmlformats.org/officeDocument/2006/relationships/image" Target="../media/image340.png"/><Relationship Id="rId71" Type="http://schemas.openxmlformats.org/officeDocument/2006/relationships/image" Target="../media/image372.png"/><Relationship Id="rId92" Type="http://schemas.openxmlformats.org/officeDocument/2006/relationships/customXml" Target="../ink/ink378.xml"/><Relationship Id="rId2" Type="http://schemas.openxmlformats.org/officeDocument/2006/relationships/customXml" Target="../ink/ink333.xml"/><Relationship Id="rId29" Type="http://schemas.openxmlformats.org/officeDocument/2006/relationships/image" Target="../media/image351.png"/><Relationship Id="rId24" Type="http://schemas.openxmlformats.org/officeDocument/2006/relationships/customXml" Target="../ink/ink344.xml"/><Relationship Id="rId40" Type="http://schemas.openxmlformats.org/officeDocument/2006/relationships/customXml" Target="../ink/ink352.xml"/><Relationship Id="rId45" Type="http://schemas.openxmlformats.org/officeDocument/2006/relationships/image" Target="../media/image359.png"/><Relationship Id="rId66" Type="http://schemas.openxmlformats.org/officeDocument/2006/relationships/customXml" Target="../ink/ink365.xml"/><Relationship Id="rId87" Type="http://schemas.openxmlformats.org/officeDocument/2006/relationships/image" Target="../media/image380.png"/><Relationship Id="rId110" Type="http://schemas.openxmlformats.org/officeDocument/2006/relationships/customXml" Target="../ink/ink387.xml"/><Relationship Id="rId115" Type="http://schemas.openxmlformats.org/officeDocument/2006/relationships/image" Target="../media/image394.png"/><Relationship Id="rId131" Type="http://schemas.openxmlformats.org/officeDocument/2006/relationships/image" Target="../media/image402.png"/><Relationship Id="rId136" Type="http://schemas.openxmlformats.org/officeDocument/2006/relationships/customXml" Target="../ink/ink400.xml"/><Relationship Id="rId157" Type="http://schemas.openxmlformats.org/officeDocument/2006/relationships/image" Target="../media/image415.png"/><Relationship Id="rId61" Type="http://schemas.openxmlformats.org/officeDocument/2006/relationships/image" Target="../media/image367.png"/><Relationship Id="rId82" Type="http://schemas.openxmlformats.org/officeDocument/2006/relationships/customXml" Target="../ink/ink373.xml"/><Relationship Id="rId152" Type="http://schemas.openxmlformats.org/officeDocument/2006/relationships/customXml" Target="../ink/ink408.xml"/><Relationship Id="rId19" Type="http://schemas.openxmlformats.org/officeDocument/2006/relationships/image" Target="../media/image346.png"/><Relationship Id="rId14" Type="http://schemas.openxmlformats.org/officeDocument/2006/relationships/customXml" Target="../ink/ink339.xml"/><Relationship Id="rId30" Type="http://schemas.openxmlformats.org/officeDocument/2006/relationships/customXml" Target="../ink/ink347.xml"/><Relationship Id="rId35" Type="http://schemas.openxmlformats.org/officeDocument/2006/relationships/image" Target="../media/image354.png"/><Relationship Id="rId56" Type="http://schemas.openxmlformats.org/officeDocument/2006/relationships/customXml" Target="../ink/ink360.xml"/><Relationship Id="rId77" Type="http://schemas.openxmlformats.org/officeDocument/2006/relationships/image" Target="../media/image375.png"/><Relationship Id="rId100" Type="http://schemas.openxmlformats.org/officeDocument/2006/relationships/customXml" Target="../ink/ink382.xml"/><Relationship Id="rId105" Type="http://schemas.openxmlformats.org/officeDocument/2006/relationships/image" Target="../media/image389.png"/><Relationship Id="rId126" Type="http://schemas.openxmlformats.org/officeDocument/2006/relationships/customXml" Target="../ink/ink395.xml"/><Relationship Id="rId147" Type="http://schemas.openxmlformats.org/officeDocument/2006/relationships/image" Target="../media/image410.png"/><Relationship Id="rId8" Type="http://schemas.openxmlformats.org/officeDocument/2006/relationships/customXml" Target="../ink/ink336.xml"/><Relationship Id="rId51" Type="http://schemas.openxmlformats.org/officeDocument/2006/relationships/image" Target="../media/image362.png"/><Relationship Id="rId72" Type="http://schemas.openxmlformats.org/officeDocument/2006/relationships/customXml" Target="../ink/ink368.xml"/><Relationship Id="rId93" Type="http://schemas.openxmlformats.org/officeDocument/2006/relationships/image" Target="../media/image383.png"/><Relationship Id="rId98" Type="http://schemas.openxmlformats.org/officeDocument/2006/relationships/customXml" Target="../ink/ink381.xml"/><Relationship Id="rId121" Type="http://schemas.openxmlformats.org/officeDocument/2006/relationships/image" Target="../media/image397.png"/><Relationship Id="rId142" Type="http://schemas.openxmlformats.org/officeDocument/2006/relationships/customXml" Target="../ink/ink403.xml"/><Relationship Id="rId3" Type="http://schemas.openxmlformats.org/officeDocument/2006/relationships/image" Target="../media/image338.png"/><Relationship Id="rId25" Type="http://schemas.openxmlformats.org/officeDocument/2006/relationships/image" Target="../media/image349.png"/><Relationship Id="rId46" Type="http://schemas.openxmlformats.org/officeDocument/2006/relationships/customXml" Target="../ink/ink355.xml"/><Relationship Id="rId67" Type="http://schemas.openxmlformats.org/officeDocument/2006/relationships/image" Target="../media/image370.png"/><Relationship Id="rId116" Type="http://schemas.openxmlformats.org/officeDocument/2006/relationships/customXml" Target="../ink/ink390.xml"/><Relationship Id="rId137" Type="http://schemas.openxmlformats.org/officeDocument/2006/relationships/image" Target="../media/image405.png"/><Relationship Id="rId158" Type="http://schemas.openxmlformats.org/officeDocument/2006/relationships/customXml" Target="../ink/ink411.xml"/><Relationship Id="rId20" Type="http://schemas.openxmlformats.org/officeDocument/2006/relationships/customXml" Target="../ink/ink342.xml"/><Relationship Id="rId41" Type="http://schemas.openxmlformats.org/officeDocument/2006/relationships/image" Target="../media/image357.png"/><Relationship Id="rId62" Type="http://schemas.openxmlformats.org/officeDocument/2006/relationships/customXml" Target="../ink/ink363.xml"/><Relationship Id="rId83" Type="http://schemas.openxmlformats.org/officeDocument/2006/relationships/image" Target="../media/image378.png"/><Relationship Id="rId88" Type="http://schemas.openxmlformats.org/officeDocument/2006/relationships/customXml" Target="../ink/ink376.xml"/><Relationship Id="rId111" Type="http://schemas.openxmlformats.org/officeDocument/2006/relationships/image" Target="../media/image392.png"/><Relationship Id="rId132" Type="http://schemas.openxmlformats.org/officeDocument/2006/relationships/customXml" Target="../ink/ink398.xml"/><Relationship Id="rId153" Type="http://schemas.openxmlformats.org/officeDocument/2006/relationships/image" Target="../media/image413.png"/><Relationship Id="rId15" Type="http://schemas.openxmlformats.org/officeDocument/2006/relationships/image" Target="../media/image344.png"/><Relationship Id="rId36" Type="http://schemas.openxmlformats.org/officeDocument/2006/relationships/customXml" Target="../ink/ink350.xml"/><Relationship Id="rId57" Type="http://schemas.openxmlformats.org/officeDocument/2006/relationships/image" Target="../media/image365.png"/><Relationship Id="rId106" Type="http://schemas.openxmlformats.org/officeDocument/2006/relationships/customXml" Target="../ink/ink385.xml"/><Relationship Id="rId127" Type="http://schemas.openxmlformats.org/officeDocument/2006/relationships/image" Target="../media/image400.png"/><Relationship Id="rId10" Type="http://schemas.openxmlformats.org/officeDocument/2006/relationships/customXml" Target="../ink/ink337.xml"/><Relationship Id="rId31" Type="http://schemas.openxmlformats.org/officeDocument/2006/relationships/image" Target="../media/image352.png"/><Relationship Id="rId52" Type="http://schemas.openxmlformats.org/officeDocument/2006/relationships/customXml" Target="../ink/ink358.xml"/><Relationship Id="rId73" Type="http://schemas.openxmlformats.org/officeDocument/2006/relationships/image" Target="../media/image373.png"/><Relationship Id="rId78" Type="http://schemas.openxmlformats.org/officeDocument/2006/relationships/customXml" Target="../ink/ink371.xml"/><Relationship Id="rId94" Type="http://schemas.openxmlformats.org/officeDocument/2006/relationships/customXml" Target="../ink/ink379.xml"/><Relationship Id="rId99" Type="http://schemas.openxmlformats.org/officeDocument/2006/relationships/image" Target="../media/image386.png"/><Relationship Id="rId101" Type="http://schemas.openxmlformats.org/officeDocument/2006/relationships/image" Target="../media/image387.png"/><Relationship Id="rId122" Type="http://schemas.openxmlformats.org/officeDocument/2006/relationships/customXml" Target="../ink/ink393.xml"/><Relationship Id="rId143" Type="http://schemas.openxmlformats.org/officeDocument/2006/relationships/image" Target="../media/image408.png"/><Relationship Id="rId148" Type="http://schemas.openxmlformats.org/officeDocument/2006/relationships/customXml" Target="../ink/ink406.xml"/><Relationship Id="rId4" Type="http://schemas.openxmlformats.org/officeDocument/2006/relationships/customXml" Target="../ink/ink334.xml"/><Relationship Id="rId9" Type="http://schemas.openxmlformats.org/officeDocument/2006/relationships/image" Target="../media/image341.png"/><Relationship Id="rId26" Type="http://schemas.openxmlformats.org/officeDocument/2006/relationships/customXml" Target="../ink/ink345.xml"/><Relationship Id="rId47" Type="http://schemas.openxmlformats.org/officeDocument/2006/relationships/image" Target="../media/image360.png"/><Relationship Id="rId68" Type="http://schemas.openxmlformats.org/officeDocument/2006/relationships/customXml" Target="../ink/ink366.xml"/><Relationship Id="rId89" Type="http://schemas.openxmlformats.org/officeDocument/2006/relationships/image" Target="../media/image381.png"/><Relationship Id="rId112" Type="http://schemas.openxmlformats.org/officeDocument/2006/relationships/customXml" Target="../ink/ink388.xml"/><Relationship Id="rId133" Type="http://schemas.openxmlformats.org/officeDocument/2006/relationships/image" Target="../media/image403.png"/><Relationship Id="rId154" Type="http://schemas.openxmlformats.org/officeDocument/2006/relationships/customXml" Target="../ink/ink409.xml"/><Relationship Id="rId16" Type="http://schemas.openxmlformats.org/officeDocument/2006/relationships/customXml" Target="../ink/ink340.xml"/><Relationship Id="rId37" Type="http://schemas.openxmlformats.org/officeDocument/2006/relationships/image" Target="../media/image355.png"/><Relationship Id="rId58" Type="http://schemas.openxmlformats.org/officeDocument/2006/relationships/customXml" Target="../ink/ink361.xml"/><Relationship Id="rId79" Type="http://schemas.openxmlformats.org/officeDocument/2006/relationships/image" Target="../media/image376.png"/><Relationship Id="rId102" Type="http://schemas.openxmlformats.org/officeDocument/2006/relationships/customXml" Target="../ink/ink383.xml"/><Relationship Id="rId123" Type="http://schemas.openxmlformats.org/officeDocument/2006/relationships/image" Target="../media/image398.png"/><Relationship Id="rId144" Type="http://schemas.openxmlformats.org/officeDocument/2006/relationships/customXml" Target="../ink/ink404.xml"/><Relationship Id="rId90" Type="http://schemas.openxmlformats.org/officeDocument/2006/relationships/customXml" Target="../ink/ink377.xml"/><Relationship Id="rId27" Type="http://schemas.openxmlformats.org/officeDocument/2006/relationships/image" Target="../media/image350.png"/><Relationship Id="rId48" Type="http://schemas.openxmlformats.org/officeDocument/2006/relationships/customXml" Target="../ink/ink356.xml"/><Relationship Id="rId69" Type="http://schemas.openxmlformats.org/officeDocument/2006/relationships/image" Target="../media/image371.png"/><Relationship Id="rId113" Type="http://schemas.openxmlformats.org/officeDocument/2006/relationships/image" Target="../media/image393.png"/><Relationship Id="rId134" Type="http://schemas.openxmlformats.org/officeDocument/2006/relationships/customXml" Target="../ink/ink399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4.xml"/><Relationship Id="rId117" Type="http://schemas.openxmlformats.org/officeDocument/2006/relationships/image" Target="../media/image473.png"/><Relationship Id="rId21" Type="http://schemas.openxmlformats.org/officeDocument/2006/relationships/image" Target="../media/image426.png"/><Relationship Id="rId42" Type="http://schemas.openxmlformats.org/officeDocument/2006/relationships/customXml" Target="../ink/ink432.xml"/><Relationship Id="rId47" Type="http://schemas.openxmlformats.org/officeDocument/2006/relationships/image" Target="../media/image438.png"/><Relationship Id="rId63" Type="http://schemas.openxmlformats.org/officeDocument/2006/relationships/image" Target="../media/image446.png"/><Relationship Id="rId68" Type="http://schemas.openxmlformats.org/officeDocument/2006/relationships/customXml" Target="../ink/ink445.xml"/><Relationship Id="rId84" Type="http://schemas.openxmlformats.org/officeDocument/2006/relationships/customXml" Target="../ink/ink453.xml"/><Relationship Id="rId89" Type="http://schemas.openxmlformats.org/officeDocument/2006/relationships/image" Target="../media/image459.png"/><Relationship Id="rId112" Type="http://schemas.openxmlformats.org/officeDocument/2006/relationships/customXml" Target="../ink/ink467.xml"/><Relationship Id="rId16" Type="http://schemas.openxmlformats.org/officeDocument/2006/relationships/customXml" Target="../ink/ink419.xml"/><Relationship Id="rId107" Type="http://schemas.openxmlformats.org/officeDocument/2006/relationships/image" Target="../media/image468.png"/><Relationship Id="rId11" Type="http://schemas.openxmlformats.org/officeDocument/2006/relationships/image" Target="../media/image421.png"/><Relationship Id="rId32" Type="http://schemas.openxmlformats.org/officeDocument/2006/relationships/customXml" Target="../ink/ink427.xml"/><Relationship Id="rId37" Type="http://schemas.openxmlformats.org/officeDocument/2006/relationships/image" Target="../media/image433.png"/><Relationship Id="rId53" Type="http://schemas.openxmlformats.org/officeDocument/2006/relationships/image" Target="../media/image441.png"/><Relationship Id="rId58" Type="http://schemas.openxmlformats.org/officeDocument/2006/relationships/customXml" Target="../ink/ink440.xml"/><Relationship Id="rId74" Type="http://schemas.openxmlformats.org/officeDocument/2006/relationships/customXml" Target="../ink/ink448.xml"/><Relationship Id="rId79" Type="http://schemas.openxmlformats.org/officeDocument/2006/relationships/image" Target="../media/image454.png"/><Relationship Id="rId102" Type="http://schemas.openxmlformats.org/officeDocument/2006/relationships/customXml" Target="../ink/ink462.xml"/><Relationship Id="rId123" Type="http://schemas.openxmlformats.org/officeDocument/2006/relationships/image" Target="../media/image476.png"/><Relationship Id="rId5" Type="http://schemas.openxmlformats.org/officeDocument/2006/relationships/image" Target="../media/image418.png"/><Relationship Id="rId90" Type="http://schemas.openxmlformats.org/officeDocument/2006/relationships/customXml" Target="../ink/ink456.xml"/><Relationship Id="rId95" Type="http://schemas.openxmlformats.org/officeDocument/2006/relationships/image" Target="../media/image462.png"/><Relationship Id="rId22" Type="http://schemas.openxmlformats.org/officeDocument/2006/relationships/customXml" Target="../ink/ink422.xml"/><Relationship Id="rId27" Type="http://schemas.openxmlformats.org/officeDocument/2006/relationships/image" Target="../media/image353.png"/><Relationship Id="rId43" Type="http://schemas.openxmlformats.org/officeDocument/2006/relationships/image" Target="../media/image436.png"/><Relationship Id="rId48" Type="http://schemas.openxmlformats.org/officeDocument/2006/relationships/customXml" Target="../ink/ink435.xml"/><Relationship Id="rId64" Type="http://schemas.openxmlformats.org/officeDocument/2006/relationships/customXml" Target="../ink/ink443.xml"/><Relationship Id="rId69" Type="http://schemas.openxmlformats.org/officeDocument/2006/relationships/image" Target="../media/image449.png"/><Relationship Id="rId113" Type="http://schemas.openxmlformats.org/officeDocument/2006/relationships/image" Target="../media/image471.png"/><Relationship Id="rId118" Type="http://schemas.openxmlformats.org/officeDocument/2006/relationships/customXml" Target="../ink/ink470.xml"/><Relationship Id="rId80" Type="http://schemas.openxmlformats.org/officeDocument/2006/relationships/customXml" Target="../ink/ink451.xml"/><Relationship Id="rId85" Type="http://schemas.openxmlformats.org/officeDocument/2006/relationships/image" Target="../media/image457.png"/><Relationship Id="rId12" Type="http://schemas.openxmlformats.org/officeDocument/2006/relationships/customXml" Target="../ink/ink417.xml"/><Relationship Id="rId17" Type="http://schemas.openxmlformats.org/officeDocument/2006/relationships/image" Target="../media/image424.png"/><Relationship Id="rId33" Type="http://schemas.openxmlformats.org/officeDocument/2006/relationships/image" Target="../media/image431.png"/><Relationship Id="rId38" Type="http://schemas.openxmlformats.org/officeDocument/2006/relationships/customXml" Target="../ink/ink430.xml"/><Relationship Id="rId59" Type="http://schemas.openxmlformats.org/officeDocument/2006/relationships/image" Target="../media/image444.png"/><Relationship Id="rId103" Type="http://schemas.openxmlformats.org/officeDocument/2006/relationships/image" Target="../media/image466.png"/><Relationship Id="rId108" Type="http://schemas.openxmlformats.org/officeDocument/2006/relationships/customXml" Target="../ink/ink465.xml"/><Relationship Id="rId124" Type="http://schemas.openxmlformats.org/officeDocument/2006/relationships/customXml" Target="../ink/ink473.xml"/><Relationship Id="rId54" Type="http://schemas.openxmlformats.org/officeDocument/2006/relationships/customXml" Target="../ink/ink438.xml"/><Relationship Id="rId70" Type="http://schemas.openxmlformats.org/officeDocument/2006/relationships/customXml" Target="../ink/ink446.xml"/><Relationship Id="rId75" Type="http://schemas.openxmlformats.org/officeDocument/2006/relationships/image" Target="../media/image452.png"/><Relationship Id="rId91" Type="http://schemas.openxmlformats.org/officeDocument/2006/relationships/image" Target="../media/image460.png"/><Relationship Id="rId96" Type="http://schemas.openxmlformats.org/officeDocument/2006/relationships/customXml" Target="../ink/ink45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14.xml"/><Relationship Id="rId23" Type="http://schemas.openxmlformats.org/officeDocument/2006/relationships/image" Target="../media/image427.png"/><Relationship Id="rId28" Type="http://schemas.openxmlformats.org/officeDocument/2006/relationships/customXml" Target="../ink/ink425.xml"/><Relationship Id="rId49" Type="http://schemas.openxmlformats.org/officeDocument/2006/relationships/image" Target="../media/image439.png"/><Relationship Id="rId114" Type="http://schemas.openxmlformats.org/officeDocument/2006/relationships/customXml" Target="../ink/ink468.xml"/><Relationship Id="rId119" Type="http://schemas.openxmlformats.org/officeDocument/2006/relationships/image" Target="../media/image474.png"/><Relationship Id="rId44" Type="http://schemas.openxmlformats.org/officeDocument/2006/relationships/customXml" Target="../ink/ink433.xml"/><Relationship Id="rId60" Type="http://schemas.openxmlformats.org/officeDocument/2006/relationships/customXml" Target="../ink/ink441.xml"/><Relationship Id="rId65" Type="http://schemas.openxmlformats.org/officeDocument/2006/relationships/image" Target="../media/image447.png"/><Relationship Id="rId81" Type="http://schemas.openxmlformats.org/officeDocument/2006/relationships/image" Target="../media/image455.png"/><Relationship Id="rId86" Type="http://schemas.openxmlformats.org/officeDocument/2006/relationships/customXml" Target="../ink/ink454.xml"/><Relationship Id="rId13" Type="http://schemas.openxmlformats.org/officeDocument/2006/relationships/image" Target="../media/image422.png"/><Relationship Id="rId18" Type="http://schemas.openxmlformats.org/officeDocument/2006/relationships/customXml" Target="../ink/ink420.xml"/><Relationship Id="rId39" Type="http://schemas.openxmlformats.org/officeDocument/2006/relationships/image" Target="../media/image434.png"/><Relationship Id="rId109" Type="http://schemas.openxmlformats.org/officeDocument/2006/relationships/image" Target="../media/image469.png"/><Relationship Id="rId34" Type="http://schemas.openxmlformats.org/officeDocument/2006/relationships/customXml" Target="../ink/ink428.xml"/><Relationship Id="rId50" Type="http://schemas.openxmlformats.org/officeDocument/2006/relationships/customXml" Target="../ink/ink436.xml"/><Relationship Id="rId55" Type="http://schemas.openxmlformats.org/officeDocument/2006/relationships/image" Target="../media/image442.png"/><Relationship Id="rId76" Type="http://schemas.openxmlformats.org/officeDocument/2006/relationships/customXml" Target="../ink/ink449.xml"/><Relationship Id="rId97" Type="http://schemas.openxmlformats.org/officeDocument/2006/relationships/image" Target="../media/image463.png"/><Relationship Id="rId104" Type="http://schemas.openxmlformats.org/officeDocument/2006/relationships/customXml" Target="../ink/ink463.xml"/><Relationship Id="rId120" Type="http://schemas.openxmlformats.org/officeDocument/2006/relationships/customXml" Target="../ink/ink471.xml"/><Relationship Id="rId125" Type="http://schemas.openxmlformats.org/officeDocument/2006/relationships/image" Target="../media/image477.png"/><Relationship Id="rId7" Type="http://schemas.openxmlformats.org/officeDocument/2006/relationships/image" Target="../media/image419.png"/><Relationship Id="rId71" Type="http://schemas.openxmlformats.org/officeDocument/2006/relationships/image" Target="../media/image450.png"/><Relationship Id="rId92" Type="http://schemas.openxmlformats.org/officeDocument/2006/relationships/customXml" Target="../ink/ink457.xml"/><Relationship Id="rId2" Type="http://schemas.openxmlformats.org/officeDocument/2006/relationships/customXml" Target="../ink/ink412.xml"/><Relationship Id="rId29" Type="http://schemas.openxmlformats.org/officeDocument/2006/relationships/image" Target="../media/image429.png"/><Relationship Id="rId24" Type="http://schemas.openxmlformats.org/officeDocument/2006/relationships/customXml" Target="../ink/ink423.xml"/><Relationship Id="rId40" Type="http://schemas.openxmlformats.org/officeDocument/2006/relationships/customXml" Target="../ink/ink431.xml"/><Relationship Id="rId45" Type="http://schemas.openxmlformats.org/officeDocument/2006/relationships/image" Target="../media/image437.png"/><Relationship Id="rId66" Type="http://schemas.openxmlformats.org/officeDocument/2006/relationships/customXml" Target="../ink/ink444.xml"/><Relationship Id="rId87" Type="http://schemas.openxmlformats.org/officeDocument/2006/relationships/image" Target="../media/image458.png"/><Relationship Id="rId110" Type="http://schemas.openxmlformats.org/officeDocument/2006/relationships/customXml" Target="../ink/ink466.xml"/><Relationship Id="rId115" Type="http://schemas.openxmlformats.org/officeDocument/2006/relationships/image" Target="../media/image472.png"/><Relationship Id="rId61" Type="http://schemas.openxmlformats.org/officeDocument/2006/relationships/image" Target="../media/image445.png"/><Relationship Id="rId82" Type="http://schemas.openxmlformats.org/officeDocument/2006/relationships/customXml" Target="../ink/ink452.xml"/><Relationship Id="rId19" Type="http://schemas.openxmlformats.org/officeDocument/2006/relationships/image" Target="../media/image425.png"/><Relationship Id="rId14" Type="http://schemas.openxmlformats.org/officeDocument/2006/relationships/customXml" Target="../ink/ink418.xml"/><Relationship Id="rId30" Type="http://schemas.openxmlformats.org/officeDocument/2006/relationships/customXml" Target="../ink/ink426.xml"/><Relationship Id="rId35" Type="http://schemas.openxmlformats.org/officeDocument/2006/relationships/image" Target="../media/image432.png"/><Relationship Id="rId56" Type="http://schemas.openxmlformats.org/officeDocument/2006/relationships/customXml" Target="../ink/ink439.xml"/><Relationship Id="rId77" Type="http://schemas.openxmlformats.org/officeDocument/2006/relationships/image" Target="../media/image453.png"/><Relationship Id="rId100" Type="http://schemas.openxmlformats.org/officeDocument/2006/relationships/customXml" Target="../ink/ink461.xml"/><Relationship Id="rId105" Type="http://schemas.openxmlformats.org/officeDocument/2006/relationships/image" Target="../media/image467.png"/><Relationship Id="rId8" Type="http://schemas.openxmlformats.org/officeDocument/2006/relationships/customXml" Target="../ink/ink415.xml"/><Relationship Id="rId51" Type="http://schemas.openxmlformats.org/officeDocument/2006/relationships/image" Target="../media/image440.png"/><Relationship Id="rId72" Type="http://schemas.openxmlformats.org/officeDocument/2006/relationships/customXml" Target="../ink/ink447.xml"/><Relationship Id="rId93" Type="http://schemas.openxmlformats.org/officeDocument/2006/relationships/image" Target="../media/image461.png"/><Relationship Id="rId98" Type="http://schemas.openxmlformats.org/officeDocument/2006/relationships/customXml" Target="../ink/ink460.xml"/><Relationship Id="rId121" Type="http://schemas.openxmlformats.org/officeDocument/2006/relationships/image" Target="../media/image475.png"/><Relationship Id="rId3" Type="http://schemas.openxmlformats.org/officeDocument/2006/relationships/image" Target="../media/image417.png"/><Relationship Id="rId25" Type="http://schemas.openxmlformats.org/officeDocument/2006/relationships/image" Target="../media/image428.png"/><Relationship Id="rId46" Type="http://schemas.openxmlformats.org/officeDocument/2006/relationships/customXml" Target="../ink/ink434.xml"/><Relationship Id="rId67" Type="http://schemas.openxmlformats.org/officeDocument/2006/relationships/image" Target="../media/image448.png"/><Relationship Id="rId116" Type="http://schemas.openxmlformats.org/officeDocument/2006/relationships/customXml" Target="../ink/ink469.xml"/><Relationship Id="rId20" Type="http://schemas.openxmlformats.org/officeDocument/2006/relationships/customXml" Target="../ink/ink421.xml"/><Relationship Id="rId41" Type="http://schemas.openxmlformats.org/officeDocument/2006/relationships/image" Target="../media/image435.png"/><Relationship Id="rId62" Type="http://schemas.openxmlformats.org/officeDocument/2006/relationships/customXml" Target="../ink/ink442.xml"/><Relationship Id="rId83" Type="http://schemas.openxmlformats.org/officeDocument/2006/relationships/image" Target="../media/image456.png"/><Relationship Id="rId88" Type="http://schemas.openxmlformats.org/officeDocument/2006/relationships/customXml" Target="../ink/ink455.xml"/><Relationship Id="rId111" Type="http://schemas.openxmlformats.org/officeDocument/2006/relationships/image" Target="../media/image470.png"/><Relationship Id="rId15" Type="http://schemas.openxmlformats.org/officeDocument/2006/relationships/image" Target="../media/image423.png"/><Relationship Id="rId36" Type="http://schemas.openxmlformats.org/officeDocument/2006/relationships/customXml" Target="../ink/ink429.xml"/><Relationship Id="rId57" Type="http://schemas.openxmlformats.org/officeDocument/2006/relationships/image" Target="../media/image443.png"/><Relationship Id="rId106" Type="http://schemas.openxmlformats.org/officeDocument/2006/relationships/customXml" Target="../ink/ink464.xml"/><Relationship Id="rId10" Type="http://schemas.openxmlformats.org/officeDocument/2006/relationships/customXml" Target="../ink/ink416.xml"/><Relationship Id="rId31" Type="http://schemas.openxmlformats.org/officeDocument/2006/relationships/image" Target="../media/image430.png"/><Relationship Id="rId52" Type="http://schemas.openxmlformats.org/officeDocument/2006/relationships/customXml" Target="../ink/ink437.xml"/><Relationship Id="rId73" Type="http://schemas.openxmlformats.org/officeDocument/2006/relationships/image" Target="../media/image451.png"/><Relationship Id="rId78" Type="http://schemas.openxmlformats.org/officeDocument/2006/relationships/customXml" Target="../ink/ink450.xml"/><Relationship Id="rId94" Type="http://schemas.openxmlformats.org/officeDocument/2006/relationships/customXml" Target="../ink/ink458.xml"/><Relationship Id="rId99" Type="http://schemas.openxmlformats.org/officeDocument/2006/relationships/image" Target="../media/image464.png"/><Relationship Id="rId101" Type="http://schemas.openxmlformats.org/officeDocument/2006/relationships/image" Target="../media/image465.png"/><Relationship Id="rId122" Type="http://schemas.openxmlformats.org/officeDocument/2006/relationships/customXml" Target="../ink/ink472.xml"/><Relationship Id="rId4" Type="http://schemas.openxmlformats.org/officeDocument/2006/relationships/customXml" Target="../ink/ink413.xml"/><Relationship Id="rId9" Type="http://schemas.openxmlformats.org/officeDocument/2006/relationships/image" Target="../media/image4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customXml" Target="../ink/ink479.xml"/><Relationship Id="rId3" Type="http://schemas.openxmlformats.org/officeDocument/2006/relationships/customXml" Target="../ink/ink474.xml"/><Relationship Id="rId7" Type="http://schemas.openxmlformats.org/officeDocument/2006/relationships/customXml" Target="../ink/ink476.xml"/><Relationship Id="rId12" Type="http://schemas.openxmlformats.org/officeDocument/2006/relationships/image" Target="../media/image483.png"/><Relationship Id="rId2" Type="http://schemas.openxmlformats.org/officeDocument/2006/relationships/image" Target="../media/image478.png"/><Relationship Id="rId16" Type="http://schemas.openxmlformats.org/officeDocument/2006/relationships/image" Target="../media/image4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11" Type="http://schemas.openxmlformats.org/officeDocument/2006/relationships/customXml" Target="../ink/ink478.xml"/><Relationship Id="rId5" Type="http://schemas.openxmlformats.org/officeDocument/2006/relationships/customXml" Target="../ink/ink475.xml"/><Relationship Id="rId15" Type="http://schemas.openxmlformats.org/officeDocument/2006/relationships/customXml" Target="../ink/ink480.xml"/><Relationship Id="rId10" Type="http://schemas.openxmlformats.org/officeDocument/2006/relationships/image" Target="../media/image482.png"/><Relationship Id="rId4" Type="http://schemas.openxmlformats.org/officeDocument/2006/relationships/image" Target="../media/image479.png"/><Relationship Id="rId9" Type="http://schemas.openxmlformats.org/officeDocument/2006/relationships/customXml" Target="../ink/ink477.xml"/><Relationship Id="rId14" Type="http://schemas.openxmlformats.org/officeDocument/2006/relationships/image" Target="../media/image484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3.xml"/><Relationship Id="rId21" Type="http://schemas.openxmlformats.org/officeDocument/2006/relationships/image" Target="../media/image494.png"/><Relationship Id="rId42" Type="http://schemas.openxmlformats.org/officeDocument/2006/relationships/image" Target="../media/image504.png"/><Relationship Id="rId47" Type="http://schemas.openxmlformats.org/officeDocument/2006/relationships/customXml" Target="../ink/ink504.xml"/><Relationship Id="rId63" Type="http://schemas.openxmlformats.org/officeDocument/2006/relationships/customXml" Target="../ink/ink512.xml"/><Relationship Id="rId68" Type="http://schemas.openxmlformats.org/officeDocument/2006/relationships/image" Target="../media/image517.png"/><Relationship Id="rId84" Type="http://schemas.openxmlformats.org/officeDocument/2006/relationships/image" Target="../media/image525.png"/><Relationship Id="rId16" Type="http://schemas.openxmlformats.org/officeDocument/2006/relationships/customXml" Target="../ink/ink488.xml"/><Relationship Id="rId11" Type="http://schemas.openxmlformats.org/officeDocument/2006/relationships/image" Target="../media/image489.png"/><Relationship Id="rId32" Type="http://schemas.openxmlformats.org/officeDocument/2006/relationships/image" Target="../media/image499.png"/><Relationship Id="rId37" Type="http://schemas.openxmlformats.org/officeDocument/2006/relationships/customXml" Target="../ink/ink499.xml"/><Relationship Id="rId53" Type="http://schemas.openxmlformats.org/officeDocument/2006/relationships/customXml" Target="../ink/ink507.xml"/><Relationship Id="rId58" Type="http://schemas.openxmlformats.org/officeDocument/2006/relationships/image" Target="../media/image512.png"/><Relationship Id="rId74" Type="http://schemas.openxmlformats.org/officeDocument/2006/relationships/image" Target="../media/image520.png"/><Relationship Id="rId79" Type="http://schemas.openxmlformats.org/officeDocument/2006/relationships/customXml" Target="../ink/ink520.xml"/><Relationship Id="rId5" Type="http://schemas.openxmlformats.org/officeDocument/2006/relationships/image" Target="../media/image487.png"/><Relationship Id="rId61" Type="http://schemas.openxmlformats.org/officeDocument/2006/relationships/customXml" Target="../ink/ink511.xml"/><Relationship Id="rId82" Type="http://schemas.openxmlformats.org/officeDocument/2006/relationships/image" Target="../media/image524.png"/><Relationship Id="rId19" Type="http://schemas.openxmlformats.org/officeDocument/2006/relationships/image" Target="../media/image493.png"/><Relationship Id="rId14" Type="http://schemas.openxmlformats.org/officeDocument/2006/relationships/customXml" Target="../ink/ink487.xml"/><Relationship Id="rId22" Type="http://schemas.openxmlformats.org/officeDocument/2006/relationships/customXml" Target="../ink/ink491.xml"/><Relationship Id="rId27" Type="http://schemas.openxmlformats.org/officeDocument/2006/relationships/customXml" Target="../ink/ink494.xml"/><Relationship Id="rId30" Type="http://schemas.openxmlformats.org/officeDocument/2006/relationships/image" Target="../media/image498.png"/><Relationship Id="rId35" Type="http://schemas.openxmlformats.org/officeDocument/2006/relationships/customXml" Target="../ink/ink498.xml"/><Relationship Id="rId43" Type="http://schemas.openxmlformats.org/officeDocument/2006/relationships/customXml" Target="../ink/ink502.xml"/><Relationship Id="rId48" Type="http://schemas.openxmlformats.org/officeDocument/2006/relationships/image" Target="../media/image507.png"/><Relationship Id="rId56" Type="http://schemas.openxmlformats.org/officeDocument/2006/relationships/image" Target="../media/image511.png"/><Relationship Id="rId64" Type="http://schemas.openxmlformats.org/officeDocument/2006/relationships/image" Target="../media/image515.png"/><Relationship Id="rId69" Type="http://schemas.openxmlformats.org/officeDocument/2006/relationships/customXml" Target="../ink/ink515.xml"/><Relationship Id="rId77" Type="http://schemas.openxmlformats.org/officeDocument/2006/relationships/customXml" Target="../ink/ink519.xml"/><Relationship Id="rId8" Type="http://schemas.openxmlformats.org/officeDocument/2006/relationships/customXml" Target="../ink/ink484.xml"/><Relationship Id="rId51" Type="http://schemas.openxmlformats.org/officeDocument/2006/relationships/customXml" Target="../ink/ink506.xml"/><Relationship Id="rId72" Type="http://schemas.openxmlformats.org/officeDocument/2006/relationships/image" Target="../media/image519.png"/><Relationship Id="rId80" Type="http://schemas.openxmlformats.org/officeDocument/2006/relationships/image" Target="../media/image523.png"/><Relationship Id="rId3" Type="http://schemas.openxmlformats.org/officeDocument/2006/relationships/image" Target="../media/image486.png"/><Relationship Id="rId12" Type="http://schemas.openxmlformats.org/officeDocument/2006/relationships/customXml" Target="../ink/ink486.xml"/><Relationship Id="rId17" Type="http://schemas.openxmlformats.org/officeDocument/2006/relationships/image" Target="../media/image492.png"/><Relationship Id="rId25" Type="http://schemas.openxmlformats.org/officeDocument/2006/relationships/image" Target="../media/image496.png"/><Relationship Id="rId33" Type="http://schemas.openxmlformats.org/officeDocument/2006/relationships/customXml" Target="../ink/ink497.xml"/><Relationship Id="rId38" Type="http://schemas.openxmlformats.org/officeDocument/2006/relationships/image" Target="../media/image502.png"/><Relationship Id="rId46" Type="http://schemas.openxmlformats.org/officeDocument/2006/relationships/image" Target="../media/image506.png"/><Relationship Id="rId59" Type="http://schemas.openxmlformats.org/officeDocument/2006/relationships/customXml" Target="../ink/ink510.xml"/><Relationship Id="rId67" Type="http://schemas.openxmlformats.org/officeDocument/2006/relationships/customXml" Target="../ink/ink514.xml"/><Relationship Id="rId20" Type="http://schemas.openxmlformats.org/officeDocument/2006/relationships/customXml" Target="../ink/ink490.xml"/><Relationship Id="rId41" Type="http://schemas.openxmlformats.org/officeDocument/2006/relationships/customXml" Target="../ink/ink501.xml"/><Relationship Id="rId54" Type="http://schemas.openxmlformats.org/officeDocument/2006/relationships/image" Target="../media/image510.png"/><Relationship Id="rId62" Type="http://schemas.openxmlformats.org/officeDocument/2006/relationships/image" Target="../media/image514.png"/><Relationship Id="rId70" Type="http://schemas.openxmlformats.org/officeDocument/2006/relationships/image" Target="../media/image518.png"/><Relationship Id="rId75" Type="http://schemas.openxmlformats.org/officeDocument/2006/relationships/customXml" Target="../ink/ink518.xml"/><Relationship Id="rId83" Type="http://schemas.openxmlformats.org/officeDocument/2006/relationships/customXml" Target="../ink/ink52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83.xml"/><Relationship Id="rId15" Type="http://schemas.openxmlformats.org/officeDocument/2006/relationships/image" Target="../media/image491.png"/><Relationship Id="rId23" Type="http://schemas.openxmlformats.org/officeDocument/2006/relationships/image" Target="../media/image495.png"/><Relationship Id="rId28" Type="http://schemas.openxmlformats.org/officeDocument/2006/relationships/image" Target="../media/image497.png"/><Relationship Id="rId36" Type="http://schemas.openxmlformats.org/officeDocument/2006/relationships/image" Target="../media/image501.png"/><Relationship Id="rId49" Type="http://schemas.openxmlformats.org/officeDocument/2006/relationships/customXml" Target="../ink/ink505.xml"/><Relationship Id="rId57" Type="http://schemas.openxmlformats.org/officeDocument/2006/relationships/customXml" Target="../ink/ink509.xml"/><Relationship Id="rId10" Type="http://schemas.openxmlformats.org/officeDocument/2006/relationships/customXml" Target="../ink/ink485.xml"/><Relationship Id="rId31" Type="http://schemas.openxmlformats.org/officeDocument/2006/relationships/customXml" Target="../ink/ink496.xml"/><Relationship Id="rId44" Type="http://schemas.openxmlformats.org/officeDocument/2006/relationships/image" Target="../media/image505.png"/><Relationship Id="rId52" Type="http://schemas.openxmlformats.org/officeDocument/2006/relationships/image" Target="../media/image509.png"/><Relationship Id="rId60" Type="http://schemas.openxmlformats.org/officeDocument/2006/relationships/image" Target="../media/image513.png"/><Relationship Id="rId65" Type="http://schemas.openxmlformats.org/officeDocument/2006/relationships/customXml" Target="../ink/ink513.xml"/><Relationship Id="rId73" Type="http://schemas.openxmlformats.org/officeDocument/2006/relationships/customXml" Target="../ink/ink517.xml"/><Relationship Id="rId78" Type="http://schemas.openxmlformats.org/officeDocument/2006/relationships/image" Target="../media/image522.png"/><Relationship Id="rId81" Type="http://schemas.openxmlformats.org/officeDocument/2006/relationships/customXml" Target="../ink/ink521.xml"/><Relationship Id="rId4" Type="http://schemas.openxmlformats.org/officeDocument/2006/relationships/customXml" Target="../ink/ink482.xml"/><Relationship Id="rId9" Type="http://schemas.openxmlformats.org/officeDocument/2006/relationships/image" Target="../media/image353.png"/><Relationship Id="rId13" Type="http://schemas.openxmlformats.org/officeDocument/2006/relationships/image" Target="../media/image490.png"/><Relationship Id="rId18" Type="http://schemas.openxmlformats.org/officeDocument/2006/relationships/customXml" Target="../ink/ink489.xml"/><Relationship Id="rId39" Type="http://schemas.openxmlformats.org/officeDocument/2006/relationships/customXml" Target="../ink/ink500.xml"/><Relationship Id="rId34" Type="http://schemas.openxmlformats.org/officeDocument/2006/relationships/image" Target="../media/image500.png"/><Relationship Id="rId50" Type="http://schemas.openxmlformats.org/officeDocument/2006/relationships/image" Target="../media/image508.png"/><Relationship Id="rId55" Type="http://schemas.openxmlformats.org/officeDocument/2006/relationships/customXml" Target="../ink/ink508.xml"/><Relationship Id="rId76" Type="http://schemas.openxmlformats.org/officeDocument/2006/relationships/image" Target="../media/image521.png"/><Relationship Id="rId7" Type="http://schemas.openxmlformats.org/officeDocument/2006/relationships/image" Target="../media/image488.png"/><Relationship Id="rId71" Type="http://schemas.openxmlformats.org/officeDocument/2006/relationships/customXml" Target="../ink/ink516.xml"/><Relationship Id="rId2" Type="http://schemas.openxmlformats.org/officeDocument/2006/relationships/customXml" Target="../ink/ink481.xml"/><Relationship Id="rId29" Type="http://schemas.openxmlformats.org/officeDocument/2006/relationships/customXml" Target="../ink/ink495.xml"/><Relationship Id="rId24" Type="http://schemas.openxmlformats.org/officeDocument/2006/relationships/customXml" Target="../ink/ink492.xml"/><Relationship Id="rId40" Type="http://schemas.openxmlformats.org/officeDocument/2006/relationships/image" Target="../media/image503.png"/><Relationship Id="rId45" Type="http://schemas.openxmlformats.org/officeDocument/2006/relationships/customXml" Target="../ink/ink503.xml"/><Relationship Id="rId66" Type="http://schemas.openxmlformats.org/officeDocument/2006/relationships/image" Target="../media/image5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6.xml"/><Relationship Id="rId13" Type="http://schemas.openxmlformats.org/officeDocument/2006/relationships/image" Target="../media/image530.png"/><Relationship Id="rId18" Type="http://schemas.openxmlformats.org/officeDocument/2006/relationships/customXml" Target="../ink/ink531.xml"/><Relationship Id="rId3" Type="http://schemas.openxmlformats.org/officeDocument/2006/relationships/image" Target="../media/image353.png"/><Relationship Id="rId7" Type="http://schemas.openxmlformats.org/officeDocument/2006/relationships/image" Target="../media/image527.png"/><Relationship Id="rId12" Type="http://schemas.openxmlformats.org/officeDocument/2006/relationships/customXml" Target="../ink/ink528.xml"/><Relationship Id="rId17" Type="http://schemas.openxmlformats.org/officeDocument/2006/relationships/image" Target="../media/image532.png"/><Relationship Id="rId2" Type="http://schemas.openxmlformats.org/officeDocument/2006/relationships/customXml" Target="../ink/ink523.xml"/><Relationship Id="rId16" Type="http://schemas.openxmlformats.org/officeDocument/2006/relationships/customXml" Target="../ink/ink53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25.xml"/><Relationship Id="rId11" Type="http://schemas.openxmlformats.org/officeDocument/2006/relationships/image" Target="../media/image529.png"/><Relationship Id="rId5" Type="http://schemas.openxmlformats.org/officeDocument/2006/relationships/image" Target="../media/image526.png"/><Relationship Id="rId15" Type="http://schemas.openxmlformats.org/officeDocument/2006/relationships/image" Target="../media/image531.png"/><Relationship Id="rId10" Type="http://schemas.openxmlformats.org/officeDocument/2006/relationships/customXml" Target="../ink/ink527.xml"/><Relationship Id="rId19" Type="http://schemas.openxmlformats.org/officeDocument/2006/relationships/image" Target="../media/image533.png"/><Relationship Id="rId4" Type="http://schemas.openxmlformats.org/officeDocument/2006/relationships/customXml" Target="../ink/ink524.xml"/><Relationship Id="rId9" Type="http://schemas.openxmlformats.org/officeDocument/2006/relationships/image" Target="../media/image528.png"/><Relationship Id="rId14" Type="http://schemas.openxmlformats.org/officeDocument/2006/relationships/customXml" Target="../ink/ink5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5.xml"/><Relationship Id="rId13" Type="http://schemas.openxmlformats.org/officeDocument/2006/relationships/image" Target="../media/image539.png"/><Relationship Id="rId18" Type="http://schemas.openxmlformats.org/officeDocument/2006/relationships/customXml" Target="../ink/ink540.xml"/><Relationship Id="rId26" Type="http://schemas.openxmlformats.org/officeDocument/2006/relationships/customXml" Target="../ink/ink544.xml"/><Relationship Id="rId3" Type="http://schemas.openxmlformats.org/officeDocument/2006/relationships/image" Target="../media/image534.png"/><Relationship Id="rId21" Type="http://schemas.openxmlformats.org/officeDocument/2006/relationships/image" Target="../media/image543.png"/><Relationship Id="rId7" Type="http://schemas.openxmlformats.org/officeDocument/2006/relationships/image" Target="../media/image536.png"/><Relationship Id="rId12" Type="http://schemas.openxmlformats.org/officeDocument/2006/relationships/customXml" Target="../ink/ink537.xml"/><Relationship Id="rId17" Type="http://schemas.openxmlformats.org/officeDocument/2006/relationships/image" Target="../media/image541.png"/><Relationship Id="rId25" Type="http://schemas.openxmlformats.org/officeDocument/2006/relationships/image" Target="../media/image545.png"/><Relationship Id="rId2" Type="http://schemas.openxmlformats.org/officeDocument/2006/relationships/customXml" Target="../ink/ink532.xml"/><Relationship Id="rId16" Type="http://schemas.openxmlformats.org/officeDocument/2006/relationships/customXml" Target="../ink/ink539.xml"/><Relationship Id="rId20" Type="http://schemas.openxmlformats.org/officeDocument/2006/relationships/customXml" Target="../ink/ink541.xml"/><Relationship Id="rId29" Type="http://schemas.openxmlformats.org/officeDocument/2006/relationships/image" Target="../media/image54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34.xml"/><Relationship Id="rId11" Type="http://schemas.openxmlformats.org/officeDocument/2006/relationships/image" Target="../media/image538.png"/><Relationship Id="rId24" Type="http://schemas.openxmlformats.org/officeDocument/2006/relationships/customXml" Target="../ink/ink543.xml"/><Relationship Id="rId5" Type="http://schemas.openxmlformats.org/officeDocument/2006/relationships/image" Target="../media/image535.png"/><Relationship Id="rId15" Type="http://schemas.openxmlformats.org/officeDocument/2006/relationships/image" Target="../media/image540.png"/><Relationship Id="rId23" Type="http://schemas.openxmlformats.org/officeDocument/2006/relationships/image" Target="../media/image544.png"/><Relationship Id="rId28" Type="http://schemas.openxmlformats.org/officeDocument/2006/relationships/customXml" Target="../ink/ink545.xml"/><Relationship Id="rId10" Type="http://schemas.openxmlformats.org/officeDocument/2006/relationships/customXml" Target="../ink/ink536.xml"/><Relationship Id="rId19" Type="http://schemas.openxmlformats.org/officeDocument/2006/relationships/image" Target="../media/image542.png"/><Relationship Id="rId4" Type="http://schemas.openxmlformats.org/officeDocument/2006/relationships/customXml" Target="../ink/ink533.xml"/><Relationship Id="rId9" Type="http://schemas.openxmlformats.org/officeDocument/2006/relationships/image" Target="../media/image537.png"/><Relationship Id="rId14" Type="http://schemas.openxmlformats.org/officeDocument/2006/relationships/customXml" Target="../ink/ink538.xml"/><Relationship Id="rId22" Type="http://schemas.openxmlformats.org/officeDocument/2006/relationships/customXml" Target="../ink/ink542.xml"/><Relationship Id="rId27" Type="http://schemas.openxmlformats.org/officeDocument/2006/relationships/image" Target="../media/image5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2.jpe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0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.xml"/><Relationship Id="rId21" Type="http://schemas.openxmlformats.org/officeDocument/2006/relationships/image" Target="../media/image25.png"/><Relationship Id="rId42" Type="http://schemas.openxmlformats.org/officeDocument/2006/relationships/customXml" Target="../ink/ink34.xml"/><Relationship Id="rId47" Type="http://schemas.openxmlformats.org/officeDocument/2006/relationships/image" Target="../media/image38.png"/><Relationship Id="rId63" Type="http://schemas.openxmlformats.org/officeDocument/2006/relationships/image" Target="../media/image46.png"/><Relationship Id="rId68" Type="http://schemas.openxmlformats.org/officeDocument/2006/relationships/customXml" Target="../ink/ink47.xml"/><Relationship Id="rId84" Type="http://schemas.openxmlformats.org/officeDocument/2006/relationships/customXml" Target="../ink/ink55.xml"/><Relationship Id="rId89" Type="http://schemas.openxmlformats.org/officeDocument/2006/relationships/image" Target="../media/image59.png"/><Relationship Id="rId16" Type="http://schemas.openxmlformats.org/officeDocument/2006/relationships/customXml" Target="../ink/ink21.xml"/><Relationship Id="rId11" Type="http://schemas.openxmlformats.org/officeDocument/2006/relationships/image" Target="../media/image20.png"/><Relationship Id="rId32" Type="http://schemas.openxmlformats.org/officeDocument/2006/relationships/customXml" Target="../ink/ink29.xml"/><Relationship Id="rId37" Type="http://schemas.openxmlformats.org/officeDocument/2006/relationships/image" Target="../media/image33.png"/><Relationship Id="rId53" Type="http://schemas.openxmlformats.org/officeDocument/2006/relationships/image" Target="../media/image41.png"/><Relationship Id="rId58" Type="http://schemas.openxmlformats.org/officeDocument/2006/relationships/customXml" Target="../ink/ink42.xml"/><Relationship Id="rId74" Type="http://schemas.openxmlformats.org/officeDocument/2006/relationships/customXml" Target="../ink/ink50.xml"/><Relationship Id="rId79" Type="http://schemas.openxmlformats.org/officeDocument/2006/relationships/image" Target="../media/image54.png"/><Relationship Id="rId5" Type="http://schemas.openxmlformats.org/officeDocument/2006/relationships/image" Target="../media/image17.png"/><Relationship Id="rId90" Type="http://schemas.openxmlformats.org/officeDocument/2006/relationships/customXml" Target="../ink/ink58.xml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28.png"/><Relationship Id="rId30" Type="http://schemas.openxmlformats.org/officeDocument/2006/relationships/customXml" Target="../ink/ink28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48" Type="http://schemas.openxmlformats.org/officeDocument/2006/relationships/customXml" Target="../ink/ink37.xml"/><Relationship Id="rId56" Type="http://schemas.openxmlformats.org/officeDocument/2006/relationships/customXml" Target="../ink/ink41.xml"/><Relationship Id="rId64" Type="http://schemas.openxmlformats.org/officeDocument/2006/relationships/customXml" Target="../ink/ink45.xml"/><Relationship Id="rId69" Type="http://schemas.openxmlformats.org/officeDocument/2006/relationships/image" Target="../media/image49.png"/><Relationship Id="rId77" Type="http://schemas.openxmlformats.org/officeDocument/2006/relationships/image" Target="../media/image53.png"/><Relationship Id="rId8" Type="http://schemas.openxmlformats.org/officeDocument/2006/relationships/customXml" Target="../ink/ink17.xml"/><Relationship Id="rId51" Type="http://schemas.openxmlformats.org/officeDocument/2006/relationships/image" Target="../media/image40.png"/><Relationship Id="rId72" Type="http://schemas.openxmlformats.org/officeDocument/2006/relationships/customXml" Target="../ink/ink49.xml"/><Relationship Id="rId80" Type="http://schemas.openxmlformats.org/officeDocument/2006/relationships/customXml" Target="../ink/ink53.xml"/><Relationship Id="rId85" Type="http://schemas.openxmlformats.org/officeDocument/2006/relationships/image" Target="../media/image57.png"/><Relationship Id="rId3" Type="http://schemas.openxmlformats.org/officeDocument/2006/relationships/image" Target="../media/image16.png"/><Relationship Id="rId12" Type="http://schemas.openxmlformats.org/officeDocument/2006/relationships/customXml" Target="../ink/ink19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31.png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59" Type="http://schemas.openxmlformats.org/officeDocument/2006/relationships/image" Target="../media/image44.png"/><Relationship Id="rId67" Type="http://schemas.openxmlformats.org/officeDocument/2006/relationships/image" Target="../media/image48.png"/><Relationship Id="rId20" Type="http://schemas.openxmlformats.org/officeDocument/2006/relationships/customXml" Target="../ink/ink23.xml"/><Relationship Id="rId41" Type="http://schemas.openxmlformats.org/officeDocument/2006/relationships/image" Target="../media/image35.png"/><Relationship Id="rId54" Type="http://schemas.openxmlformats.org/officeDocument/2006/relationships/customXml" Target="../ink/ink40.xml"/><Relationship Id="rId62" Type="http://schemas.openxmlformats.org/officeDocument/2006/relationships/customXml" Target="../ink/ink44.xml"/><Relationship Id="rId70" Type="http://schemas.openxmlformats.org/officeDocument/2006/relationships/customXml" Target="../ink/ink48.xml"/><Relationship Id="rId75" Type="http://schemas.openxmlformats.org/officeDocument/2006/relationships/image" Target="../media/image52.png"/><Relationship Id="rId83" Type="http://schemas.openxmlformats.org/officeDocument/2006/relationships/image" Target="../media/image56.png"/><Relationship Id="rId88" Type="http://schemas.openxmlformats.org/officeDocument/2006/relationships/customXml" Target="../ink/ink57.xml"/><Relationship Id="rId91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18.xml"/><Relationship Id="rId31" Type="http://schemas.openxmlformats.org/officeDocument/2006/relationships/image" Target="../media/image30.png"/><Relationship Id="rId44" Type="http://schemas.openxmlformats.org/officeDocument/2006/relationships/customXml" Target="../ink/ink35.xml"/><Relationship Id="rId52" Type="http://schemas.openxmlformats.org/officeDocument/2006/relationships/customXml" Target="../ink/ink39.xml"/><Relationship Id="rId60" Type="http://schemas.openxmlformats.org/officeDocument/2006/relationships/customXml" Target="../ink/ink43.xml"/><Relationship Id="rId65" Type="http://schemas.openxmlformats.org/officeDocument/2006/relationships/image" Target="../media/image47.png"/><Relationship Id="rId73" Type="http://schemas.openxmlformats.org/officeDocument/2006/relationships/image" Target="../media/image51.png"/><Relationship Id="rId78" Type="http://schemas.openxmlformats.org/officeDocument/2006/relationships/customXml" Target="../ink/ink52.xml"/><Relationship Id="rId81" Type="http://schemas.openxmlformats.org/officeDocument/2006/relationships/image" Target="../media/image55.png"/><Relationship Id="rId86" Type="http://schemas.openxmlformats.org/officeDocument/2006/relationships/customXml" Target="../ink/ink56.xml"/><Relationship Id="rId4" Type="http://schemas.openxmlformats.org/officeDocument/2006/relationships/customXml" Target="../ink/ink15.xml"/><Relationship Id="rId9" Type="http://schemas.openxmlformats.org/officeDocument/2006/relationships/image" Target="../media/image19.png"/><Relationship Id="rId13" Type="http://schemas.openxmlformats.org/officeDocument/2006/relationships/image" Target="../media/image21.png"/><Relationship Id="rId18" Type="http://schemas.openxmlformats.org/officeDocument/2006/relationships/customXml" Target="../ink/ink22.xml"/><Relationship Id="rId39" Type="http://schemas.openxmlformats.org/officeDocument/2006/relationships/image" Target="../media/image34.png"/><Relationship Id="rId34" Type="http://schemas.openxmlformats.org/officeDocument/2006/relationships/customXml" Target="../ink/ink30.xml"/><Relationship Id="rId50" Type="http://schemas.openxmlformats.org/officeDocument/2006/relationships/customXml" Target="../ink/ink38.xml"/><Relationship Id="rId55" Type="http://schemas.openxmlformats.org/officeDocument/2006/relationships/image" Target="../media/image42.png"/><Relationship Id="rId76" Type="http://schemas.openxmlformats.org/officeDocument/2006/relationships/customXml" Target="../ink/ink51.xml"/><Relationship Id="rId7" Type="http://schemas.openxmlformats.org/officeDocument/2006/relationships/image" Target="../media/image18.png"/><Relationship Id="rId71" Type="http://schemas.openxmlformats.org/officeDocument/2006/relationships/image" Target="../media/image50.png"/><Relationship Id="rId2" Type="http://schemas.openxmlformats.org/officeDocument/2006/relationships/customXml" Target="../ink/ink14.xml"/><Relationship Id="rId29" Type="http://schemas.openxmlformats.org/officeDocument/2006/relationships/image" Target="../media/image29.png"/><Relationship Id="rId24" Type="http://schemas.openxmlformats.org/officeDocument/2006/relationships/customXml" Target="../ink/ink25.xml"/><Relationship Id="rId40" Type="http://schemas.openxmlformats.org/officeDocument/2006/relationships/customXml" Target="../ink/ink33.xml"/><Relationship Id="rId45" Type="http://schemas.openxmlformats.org/officeDocument/2006/relationships/image" Target="../media/image37.png"/><Relationship Id="rId66" Type="http://schemas.openxmlformats.org/officeDocument/2006/relationships/customXml" Target="../ink/ink46.xml"/><Relationship Id="rId87" Type="http://schemas.openxmlformats.org/officeDocument/2006/relationships/image" Target="../media/image58.png"/><Relationship Id="rId61" Type="http://schemas.openxmlformats.org/officeDocument/2006/relationships/image" Target="../media/image45.png"/><Relationship Id="rId82" Type="http://schemas.openxmlformats.org/officeDocument/2006/relationships/customXml" Target="../ink/ink54.xml"/><Relationship Id="rId1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.png"/><Relationship Id="rId117" Type="http://schemas.openxmlformats.org/officeDocument/2006/relationships/customXml" Target="../ink/ink115.xml"/><Relationship Id="rId21" Type="http://schemas.openxmlformats.org/officeDocument/2006/relationships/customXml" Target="../ink/ink67.xml"/><Relationship Id="rId42" Type="http://schemas.openxmlformats.org/officeDocument/2006/relationships/image" Target="../media/image80.png"/><Relationship Id="rId47" Type="http://schemas.openxmlformats.org/officeDocument/2006/relationships/customXml" Target="../ink/ink80.xml"/><Relationship Id="rId63" Type="http://schemas.openxmlformats.org/officeDocument/2006/relationships/customXml" Target="../ink/ink88.xml"/><Relationship Id="rId68" Type="http://schemas.openxmlformats.org/officeDocument/2006/relationships/image" Target="../media/image93.png"/><Relationship Id="rId84" Type="http://schemas.openxmlformats.org/officeDocument/2006/relationships/image" Target="../media/image101.png"/><Relationship Id="rId89" Type="http://schemas.openxmlformats.org/officeDocument/2006/relationships/customXml" Target="../ink/ink101.xml"/><Relationship Id="rId112" Type="http://schemas.openxmlformats.org/officeDocument/2006/relationships/image" Target="../media/image115.png"/><Relationship Id="rId16" Type="http://schemas.openxmlformats.org/officeDocument/2006/relationships/image" Target="../media/image67.png"/><Relationship Id="rId107" Type="http://schemas.openxmlformats.org/officeDocument/2006/relationships/customXml" Target="../ink/ink110.xml"/><Relationship Id="rId11" Type="http://schemas.openxmlformats.org/officeDocument/2006/relationships/customXml" Target="../ink/ink62.xml"/><Relationship Id="rId32" Type="http://schemas.openxmlformats.org/officeDocument/2006/relationships/image" Target="../media/image75.png"/><Relationship Id="rId37" Type="http://schemas.openxmlformats.org/officeDocument/2006/relationships/customXml" Target="../ink/ink75.xml"/><Relationship Id="rId53" Type="http://schemas.openxmlformats.org/officeDocument/2006/relationships/customXml" Target="../ink/ink83.xml"/><Relationship Id="rId58" Type="http://schemas.openxmlformats.org/officeDocument/2006/relationships/image" Target="../media/image88.png"/><Relationship Id="rId74" Type="http://schemas.openxmlformats.org/officeDocument/2006/relationships/image" Target="../media/image96.png"/><Relationship Id="rId79" Type="http://schemas.openxmlformats.org/officeDocument/2006/relationships/customXml" Target="../ink/ink96.xml"/><Relationship Id="rId102" Type="http://schemas.openxmlformats.org/officeDocument/2006/relationships/image" Target="../media/image110.png"/><Relationship Id="rId123" Type="http://schemas.openxmlformats.org/officeDocument/2006/relationships/customXml" Target="../ink/ink118.xml"/><Relationship Id="rId128" Type="http://schemas.openxmlformats.org/officeDocument/2006/relationships/image" Target="../media/image123.png"/><Relationship Id="rId5" Type="http://schemas.openxmlformats.org/officeDocument/2006/relationships/customXml" Target="../ink/ink59.xml"/><Relationship Id="rId90" Type="http://schemas.openxmlformats.org/officeDocument/2006/relationships/image" Target="../media/image104.png"/><Relationship Id="rId95" Type="http://schemas.openxmlformats.org/officeDocument/2006/relationships/customXml" Target="../ink/ink104.xml"/><Relationship Id="rId22" Type="http://schemas.openxmlformats.org/officeDocument/2006/relationships/image" Target="../media/image70.png"/><Relationship Id="rId27" Type="http://schemas.openxmlformats.org/officeDocument/2006/relationships/customXml" Target="../ink/ink70.xml"/><Relationship Id="rId43" Type="http://schemas.openxmlformats.org/officeDocument/2006/relationships/customXml" Target="../ink/ink78.xml"/><Relationship Id="rId48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customXml" Target="../ink/ink91.xml"/><Relationship Id="rId113" Type="http://schemas.openxmlformats.org/officeDocument/2006/relationships/customXml" Target="../ink/ink113.xml"/><Relationship Id="rId118" Type="http://schemas.openxmlformats.org/officeDocument/2006/relationships/image" Target="../media/image118.png"/><Relationship Id="rId80" Type="http://schemas.openxmlformats.org/officeDocument/2006/relationships/image" Target="../media/image99.png"/><Relationship Id="rId85" Type="http://schemas.openxmlformats.org/officeDocument/2006/relationships/customXml" Target="../ink/ink99.xml"/><Relationship Id="rId12" Type="http://schemas.openxmlformats.org/officeDocument/2006/relationships/image" Target="../media/image65.png"/><Relationship Id="rId17" Type="http://schemas.openxmlformats.org/officeDocument/2006/relationships/customXml" Target="../ink/ink65.xml"/><Relationship Id="rId33" Type="http://schemas.openxmlformats.org/officeDocument/2006/relationships/customXml" Target="../ink/ink73.xml"/><Relationship Id="rId38" Type="http://schemas.openxmlformats.org/officeDocument/2006/relationships/image" Target="../media/image78.png"/><Relationship Id="rId59" Type="http://schemas.openxmlformats.org/officeDocument/2006/relationships/customXml" Target="../ink/ink86.xml"/><Relationship Id="rId103" Type="http://schemas.openxmlformats.org/officeDocument/2006/relationships/customXml" Target="../ink/ink108.xml"/><Relationship Id="rId108" Type="http://schemas.openxmlformats.org/officeDocument/2006/relationships/image" Target="../media/image113.png"/><Relationship Id="rId124" Type="http://schemas.openxmlformats.org/officeDocument/2006/relationships/image" Target="../media/image121.png"/><Relationship Id="rId54" Type="http://schemas.openxmlformats.org/officeDocument/2006/relationships/image" Target="../media/image86.png"/><Relationship Id="rId70" Type="http://schemas.openxmlformats.org/officeDocument/2006/relationships/image" Target="../media/image94.png"/><Relationship Id="rId75" Type="http://schemas.openxmlformats.org/officeDocument/2006/relationships/customXml" Target="../ink/ink94.xml"/><Relationship Id="rId91" Type="http://schemas.openxmlformats.org/officeDocument/2006/relationships/customXml" Target="../ink/ink102.xml"/><Relationship Id="rId96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23" Type="http://schemas.openxmlformats.org/officeDocument/2006/relationships/customXml" Target="../ink/ink68.xml"/><Relationship Id="rId28" Type="http://schemas.openxmlformats.org/officeDocument/2006/relationships/image" Target="../media/image73.png"/><Relationship Id="rId49" Type="http://schemas.openxmlformats.org/officeDocument/2006/relationships/customXml" Target="../ink/ink81.xml"/><Relationship Id="rId114" Type="http://schemas.openxmlformats.org/officeDocument/2006/relationships/image" Target="../media/image116.png"/><Relationship Id="rId119" Type="http://schemas.openxmlformats.org/officeDocument/2006/relationships/customXml" Target="../ink/ink116.xml"/><Relationship Id="rId44" Type="http://schemas.openxmlformats.org/officeDocument/2006/relationships/image" Target="../media/image81.png"/><Relationship Id="rId60" Type="http://schemas.openxmlformats.org/officeDocument/2006/relationships/image" Target="../media/image89.png"/><Relationship Id="rId65" Type="http://schemas.openxmlformats.org/officeDocument/2006/relationships/customXml" Target="../ink/ink89.xml"/><Relationship Id="rId81" Type="http://schemas.openxmlformats.org/officeDocument/2006/relationships/customXml" Target="../ink/ink97.xml"/><Relationship Id="rId86" Type="http://schemas.openxmlformats.org/officeDocument/2006/relationships/image" Target="../media/image102.png"/><Relationship Id="rId13" Type="http://schemas.openxmlformats.org/officeDocument/2006/relationships/customXml" Target="../ink/ink63.xml"/><Relationship Id="rId18" Type="http://schemas.openxmlformats.org/officeDocument/2006/relationships/image" Target="../media/image68.png"/><Relationship Id="rId39" Type="http://schemas.openxmlformats.org/officeDocument/2006/relationships/customXml" Target="../ink/ink76.xml"/><Relationship Id="rId109" Type="http://schemas.openxmlformats.org/officeDocument/2006/relationships/customXml" Target="../ink/ink111.xml"/><Relationship Id="rId34" Type="http://schemas.openxmlformats.org/officeDocument/2006/relationships/image" Target="../media/image76.png"/><Relationship Id="rId50" Type="http://schemas.openxmlformats.org/officeDocument/2006/relationships/image" Target="../media/image84.png"/><Relationship Id="rId55" Type="http://schemas.openxmlformats.org/officeDocument/2006/relationships/customXml" Target="../ink/ink84.xml"/><Relationship Id="rId76" Type="http://schemas.openxmlformats.org/officeDocument/2006/relationships/image" Target="../media/image97.png"/><Relationship Id="rId97" Type="http://schemas.openxmlformats.org/officeDocument/2006/relationships/customXml" Target="../ink/ink105.xml"/><Relationship Id="rId104" Type="http://schemas.openxmlformats.org/officeDocument/2006/relationships/image" Target="../media/image111.png"/><Relationship Id="rId120" Type="http://schemas.openxmlformats.org/officeDocument/2006/relationships/image" Target="../media/image119.png"/><Relationship Id="rId125" Type="http://schemas.openxmlformats.org/officeDocument/2006/relationships/customXml" Target="../ink/ink119.xml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92" Type="http://schemas.openxmlformats.org/officeDocument/2006/relationships/image" Target="../media/image105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71.xml"/><Relationship Id="rId24" Type="http://schemas.openxmlformats.org/officeDocument/2006/relationships/image" Target="../media/image71.png"/><Relationship Id="rId40" Type="http://schemas.openxmlformats.org/officeDocument/2006/relationships/image" Target="../media/image79.png"/><Relationship Id="rId45" Type="http://schemas.openxmlformats.org/officeDocument/2006/relationships/customXml" Target="../ink/ink79.xml"/><Relationship Id="rId66" Type="http://schemas.openxmlformats.org/officeDocument/2006/relationships/image" Target="../media/image92.png"/><Relationship Id="rId87" Type="http://schemas.openxmlformats.org/officeDocument/2006/relationships/customXml" Target="../ink/ink100.xml"/><Relationship Id="rId110" Type="http://schemas.openxmlformats.org/officeDocument/2006/relationships/image" Target="../media/image114.png"/><Relationship Id="rId115" Type="http://schemas.openxmlformats.org/officeDocument/2006/relationships/customXml" Target="../ink/ink114.xml"/><Relationship Id="rId61" Type="http://schemas.openxmlformats.org/officeDocument/2006/relationships/customXml" Target="../ink/ink87.xml"/><Relationship Id="rId82" Type="http://schemas.openxmlformats.org/officeDocument/2006/relationships/image" Target="../media/image100.png"/><Relationship Id="rId19" Type="http://schemas.openxmlformats.org/officeDocument/2006/relationships/customXml" Target="../ink/ink66.xml"/><Relationship Id="rId14" Type="http://schemas.openxmlformats.org/officeDocument/2006/relationships/image" Target="../media/image66.png"/><Relationship Id="rId30" Type="http://schemas.openxmlformats.org/officeDocument/2006/relationships/image" Target="../media/image74.png"/><Relationship Id="rId35" Type="http://schemas.openxmlformats.org/officeDocument/2006/relationships/customXml" Target="../ink/ink74.xml"/><Relationship Id="rId56" Type="http://schemas.openxmlformats.org/officeDocument/2006/relationships/image" Target="../media/image87.png"/><Relationship Id="rId77" Type="http://schemas.openxmlformats.org/officeDocument/2006/relationships/customXml" Target="../ink/ink95.xml"/><Relationship Id="rId100" Type="http://schemas.openxmlformats.org/officeDocument/2006/relationships/image" Target="../media/image109.png"/><Relationship Id="rId105" Type="http://schemas.openxmlformats.org/officeDocument/2006/relationships/customXml" Target="../ink/ink109.xml"/><Relationship Id="rId126" Type="http://schemas.openxmlformats.org/officeDocument/2006/relationships/image" Target="../media/image122.png"/><Relationship Id="rId8" Type="http://schemas.openxmlformats.org/officeDocument/2006/relationships/image" Target="../media/image63.png"/><Relationship Id="rId51" Type="http://schemas.openxmlformats.org/officeDocument/2006/relationships/customXml" Target="../ink/ink82.xml"/><Relationship Id="rId72" Type="http://schemas.openxmlformats.org/officeDocument/2006/relationships/image" Target="../media/image95.png"/><Relationship Id="rId93" Type="http://schemas.openxmlformats.org/officeDocument/2006/relationships/customXml" Target="../ink/ink103.xml"/><Relationship Id="rId98" Type="http://schemas.openxmlformats.org/officeDocument/2006/relationships/image" Target="../media/image108.png"/><Relationship Id="rId121" Type="http://schemas.openxmlformats.org/officeDocument/2006/relationships/customXml" Target="../ink/ink117.xml"/><Relationship Id="rId3" Type="http://schemas.openxmlformats.org/officeDocument/2006/relationships/image" Target="../media/image61.png"/><Relationship Id="rId25" Type="http://schemas.openxmlformats.org/officeDocument/2006/relationships/customXml" Target="../ink/ink69.xml"/><Relationship Id="rId46" Type="http://schemas.openxmlformats.org/officeDocument/2006/relationships/image" Target="../media/image82.png"/><Relationship Id="rId67" Type="http://schemas.openxmlformats.org/officeDocument/2006/relationships/customXml" Target="../ink/ink90.xml"/><Relationship Id="rId116" Type="http://schemas.openxmlformats.org/officeDocument/2006/relationships/image" Target="../media/image117.png"/><Relationship Id="rId20" Type="http://schemas.openxmlformats.org/officeDocument/2006/relationships/image" Target="../media/image69.png"/><Relationship Id="rId41" Type="http://schemas.openxmlformats.org/officeDocument/2006/relationships/customXml" Target="../ink/ink77.xml"/><Relationship Id="rId62" Type="http://schemas.openxmlformats.org/officeDocument/2006/relationships/image" Target="../media/image90.png"/><Relationship Id="rId83" Type="http://schemas.openxmlformats.org/officeDocument/2006/relationships/customXml" Target="../ink/ink98.xml"/><Relationship Id="rId88" Type="http://schemas.openxmlformats.org/officeDocument/2006/relationships/image" Target="../media/image103.png"/><Relationship Id="rId111" Type="http://schemas.openxmlformats.org/officeDocument/2006/relationships/customXml" Target="../ink/ink112.xml"/><Relationship Id="rId15" Type="http://schemas.openxmlformats.org/officeDocument/2006/relationships/customXml" Target="../ink/ink64.xml"/><Relationship Id="rId36" Type="http://schemas.openxmlformats.org/officeDocument/2006/relationships/image" Target="../media/image77.png"/><Relationship Id="rId57" Type="http://schemas.openxmlformats.org/officeDocument/2006/relationships/customXml" Target="../ink/ink85.xml"/><Relationship Id="rId106" Type="http://schemas.openxmlformats.org/officeDocument/2006/relationships/image" Target="../media/image112.png"/><Relationship Id="rId127" Type="http://schemas.openxmlformats.org/officeDocument/2006/relationships/customXml" Target="../ink/ink120.xml"/><Relationship Id="rId10" Type="http://schemas.openxmlformats.org/officeDocument/2006/relationships/image" Target="../media/image64.png"/><Relationship Id="rId31" Type="http://schemas.openxmlformats.org/officeDocument/2006/relationships/customXml" Target="../ink/ink72.xml"/><Relationship Id="rId52" Type="http://schemas.openxmlformats.org/officeDocument/2006/relationships/image" Target="../media/image85.png"/><Relationship Id="rId73" Type="http://schemas.openxmlformats.org/officeDocument/2006/relationships/customXml" Target="../ink/ink93.xml"/><Relationship Id="rId78" Type="http://schemas.openxmlformats.org/officeDocument/2006/relationships/image" Target="../media/image98.png"/><Relationship Id="rId94" Type="http://schemas.openxmlformats.org/officeDocument/2006/relationships/image" Target="../media/image106.png"/><Relationship Id="rId99" Type="http://schemas.openxmlformats.org/officeDocument/2006/relationships/customXml" Target="../ink/ink106.xml"/><Relationship Id="rId101" Type="http://schemas.openxmlformats.org/officeDocument/2006/relationships/customXml" Target="../ink/ink107.xml"/><Relationship Id="rId122" Type="http://schemas.openxmlformats.org/officeDocument/2006/relationships/image" Target="../media/image120.png"/><Relationship Id="rId4" Type="http://schemas.microsoft.com/office/2007/relationships/hdphoto" Target="../media/hdphoto1.wdp"/><Relationship Id="rId9" Type="http://schemas.openxmlformats.org/officeDocument/2006/relationships/customXml" Target="../ink/ink6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customXml" Target="../ink/ink129.xml"/><Relationship Id="rId26" Type="http://schemas.openxmlformats.org/officeDocument/2006/relationships/customXml" Target="../ink/ink133.xml"/><Relationship Id="rId39" Type="http://schemas.openxmlformats.org/officeDocument/2006/relationships/image" Target="../media/image142.png"/><Relationship Id="rId21" Type="http://schemas.openxmlformats.org/officeDocument/2006/relationships/image" Target="../media/image133.png"/><Relationship Id="rId34" Type="http://schemas.openxmlformats.org/officeDocument/2006/relationships/customXml" Target="../ink/ink137.xml"/><Relationship Id="rId42" Type="http://schemas.openxmlformats.org/officeDocument/2006/relationships/customXml" Target="../ink/ink141.xml"/><Relationship Id="rId47" Type="http://schemas.openxmlformats.org/officeDocument/2006/relationships/image" Target="../media/image146.png"/><Relationship Id="rId7" Type="http://schemas.openxmlformats.org/officeDocument/2006/relationships/image" Target="../media/image126.png"/><Relationship Id="rId2" Type="http://schemas.openxmlformats.org/officeDocument/2006/relationships/customXml" Target="../ink/ink121.xml"/><Relationship Id="rId16" Type="http://schemas.openxmlformats.org/officeDocument/2006/relationships/customXml" Target="../ink/ink128.xml"/><Relationship Id="rId29" Type="http://schemas.openxmlformats.org/officeDocument/2006/relationships/image" Target="../media/image137.png"/><Relationship Id="rId11" Type="http://schemas.openxmlformats.org/officeDocument/2006/relationships/image" Target="../media/image128.png"/><Relationship Id="rId24" Type="http://schemas.openxmlformats.org/officeDocument/2006/relationships/customXml" Target="../ink/ink132.xml"/><Relationship Id="rId32" Type="http://schemas.openxmlformats.org/officeDocument/2006/relationships/customXml" Target="../ink/ink136.xml"/><Relationship Id="rId37" Type="http://schemas.openxmlformats.org/officeDocument/2006/relationships/image" Target="../media/image141.png"/><Relationship Id="rId40" Type="http://schemas.openxmlformats.org/officeDocument/2006/relationships/customXml" Target="../ink/ink140.xml"/><Relationship Id="rId45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23" Type="http://schemas.openxmlformats.org/officeDocument/2006/relationships/image" Target="../media/image134.png"/><Relationship Id="rId28" Type="http://schemas.openxmlformats.org/officeDocument/2006/relationships/customXml" Target="../ink/ink134.xml"/><Relationship Id="rId36" Type="http://schemas.openxmlformats.org/officeDocument/2006/relationships/customXml" Target="../ink/ink138.xml"/><Relationship Id="rId49" Type="http://schemas.openxmlformats.org/officeDocument/2006/relationships/image" Target="../media/image147.png"/><Relationship Id="rId10" Type="http://schemas.openxmlformats.org/officeDocument/2006/relationships/customXml" Target="../ink/ink125.xml"/><Relationship Id="rId19" Type="http://schemas.openxmlformats.org/officeDocument/2006/relationships/image" Target="../media/image132.png"/><Relationship Id="rId31" Type="http://schemas.openxmlformats.org/officeDocument/2006/relationships/image" Target="../media/image138.png"/><Relationship Id="rId44" Type="http://schemas.openxmlformats.org/officeDocument/2006/relationships/customXml" Target="../ink/ink142.xml"/><Relationship Id="rId4" Type="http://schemas.openxmlformats.org/officeDocument/2006/relationships/customXml" Target="../ink/ink122.xml"/><Relationship Id="rId9" Type="http://schemas.openxmlformats.org/officeDocument/2006/relationships/image" Target="../media/image127.png"/><Relationship Id="rId14" Type="http://schemas.openxmlformats.org/officeDocument/2006/relationships/customXml" Target="../ink/ink127.xml"/><Relationship Id="rId22" Type="http://schemas.openxmlformats.org/officeDocument/2006/relationships/customXml" Target="../ink/ink131.xml"/><Relationship Id="rId27" Type="http://schemas.openxmlformats.org/officeDocument/2006/relationships/image" Target="../media/image136.png"/><Relationship Id="rId30" Type="http://schemas.openxmlformats.org/officeDocument/2006/relationships/customXml" Target="../ink/ink135.xml"/><Relationship Id="rId35" Type="http://schemas.openxmlformats.org/officeDocument/2006/relationships/image" Target="../media/image140.png"/><Relationship Id="rId43" Type="http://schemas.openxmlformats.org/officeDocument/2006/relationships/image" Target="../media/image144.png"/><Relationship Id="rId48" Type="http://schemas.openxmlformats.org/officeDocument/2006/relationships/customXml" Target="../ink/ink144.xml"/><Relationship Id="rId8" Type="http://schemas.openxmlformats.org/officeDocument/2006/relationships/customXml" Target="../ink/ink124.xml"/><Relationship Id="rId3" Type="http://schemas.openxmlformats.org/officeDocument/2006/relationships/image" Target="../media/image124.png"/><Relationship Id="rId12" Type="http://schemas.openxmlformats.org/officeDocument/2006/relationships/customXml" Target="../ink/ink126.xml"/><Relationship Id="rId17" Type="http://schemas.openxmlformats.org/officeDocument/2006/relationships/image" Target="../media/image131.png"/><Relationship Id="rId25" Type="http://schemas.openxmlformats.org/officeDocument/2006/relationships/image" Target="../media/image135.png"/><Relationship Id="rId33" Type="http://schemas.openxmlformats.org/officeDocument/2006/relationships/image" Target="../media/image139.png"/><Relationship Id="rId38" Type="http://schemas.openxmlformats.org/officeDocument/2006/relationships/customXml" Target="../ink/ink139.xml"/><Relationship Id="rId46" Type="http://schemas.openxmlformats.org/officeDocument/2006/relationships/customXml" Target="../ink/ink143.xml"/><Relationship Id="rId20" Type="http://schemas.openxmlformats.org/officeDocument/2006/relationships/customXml" Target="../ink/ink130.xml"/><Relationship Id="rId41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customXml" Target="../ink/ink14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7.xml"/><Relationship Id="rId5" Type="http://schemas.openxmlformats.org/officeDocument/2006/relationships/image" Target="../media/image151.png"/><Relationship Id="rId4" Type="http://schemas.openxmlformats.org/officeDocument/2006/relationships/customXml" Target="../ink/ink146.xml"/><Relationship Id="rId9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1669A-2FE3-4D9D-8306-5F4E0891040B}"/>
              </a:ext>
            </a:extLst>
          </p:cNvPr>
          <p:cNvSpPr txBox="1"/>
          <p:nvPr/>
        </p:nvSpPr>
        <p:spPr>
          <a:xfrm>
            <a:off x="3439274" y="2642934"/>
            <a:ext cx="4995334" cy="19134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ETHICS AND LAWS FOR AI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5895B2-647F-433A-AC47-BBC3857FFF16}"/>
              </a:ext>
            </a:extLst>
          </p:cNvPr>
          <p:cNvSpPr/>
          <p:nvPr/>
        </p:nvSpPr>
        <p:spPr>
          <a:xfrm>
            <a:off x="123289" y="6148417"/>
            <a:ext cx="51370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</a:t>
            </a:r>
            <a:r>
              <a:rPr lang="en-US" sz="16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Ethics and Law in Data and Analytics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b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course by Microsoft on edX</a:t>
            </a:r>
          </a:p>
        </p:txBody>
      </p:sp>
    </p:spTree>
    <p:extLst>
      <p:ext uri="{BB962C8B-B14F-4D97-AF65-F5344CB8AC3E}">
        <p14:creationId xmlns:p14="http://schemas.microsoft.com/office/powerpoint/2010/main" val="292789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CA4A6E-B64F-40B8-A36B-8B4C782CD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3" t="9333" r="7055" b="8445"/>
          <a:stretch/>
        </p:blipFill>
        <p:spPr>
          <a:xfrm>
            <a:off x="121920" y="0"/>
            <a:ext cx="11988800" cy="16071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C8281F-28D6-4811-9FF3-E698F35C8438}"/>
              </a:ext>
            </a:extLst>
          </p:cNvPr>
          <p:cNvSpPr txBox="1"/>
          <p:nvPr/>
        </p:nvSpPr>
        <p:spPr>
          <a:xfrm>
            <a:off x="0" y="439379"/>
            <a:ext cx="562708" cy="6337599"/>
          </a:xfrm>
          <a:prstGeom prst="rect">
            <a:avLst/>
          </a:prstGeom>
          <a:noFill/>
        </p:spPr>
        <p:txBody>
          <a:bodyPr vert="vert270" wrap="none" rtlCol="0">
            <a:noAutofit/>
          </a:bodyPr>
          <a:lstStyle/>
          <a:p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Source: Martin, K. E. (2015). Ethical issues in the big data industry. </a:t>
            </a:r>
            <a:r>
              <a:rPr lang="en-US" sz="1000" i="1">
                <a:latin typeface="Roboto" panose="02000000000000000000" pitchFamily="2" charset="0"/>
                <a:ea typeface="Roboto" panose="02000000000000000000" pitchFamily="2" charset="0"/>
              </a:rPr>
              <a:t>MIS Quarterly Executive</a:t>
            </a:r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, </a:t>
            </a:r>
            <a:r>
              <a:rPr lang="en-US" sz="1000" i="1"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, 2.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BC3F0E-2401-412D-AB21-F6AD1589D8A5}"/>
                  </a:ext>
                </a:extLst>
              </p14:cNvPr>
              <p14:cNvContentPartPr/>
              <p14:nvPr/>
            </p14:nvContentPartPr>
            <p14:xfrm>
              <a:off x="302386" y="3093020"/>
              <a:ext cx="11520" cy="902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BC3F0E-2401-412D-AB21-F6AD1589D8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386" y="3075380"/>
                <a:ext cx="47160" cy="9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BB05CA-45EA-4015-B7F5-00551207A8B8}"/>
                  </a:ext>
                </a:extLst>
              </p14:cNvPr>
              <p14:cNvContentPartPr/>
              <p14:nvPr/>
            </p14:nvContentPartPr>
            <p14:xfrm>
              <a:off x="289426" y="4285700"/>
              <a:ext cx="16560" cy="505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BB05CA-45EA-4015-B7F5-00551207A8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426" y="4268060"/>
                <a:ext cx="5220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2EA9125-8164-4ABE-B7BB-15855264688D}"/>
                  </a:ext>
                </a:extLst>
              </p14:cNvPr>
              <p14:cNvContentPartPr/>
              <p14:nvPr/>
            </p14:nvContentPartPr>
            <p14:xfrm>
              <a:off x="4880146" y="1829060"/>
              <a:ext cx="398160" cy="14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2EA9125-8164-4ABE-B7BB-1585526468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2506" y="1811060"/>
                <a:ext cx="433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0B73BF-8664-4751-AD7A-1A628616A077}"/>
                  </a:ext>
                </a:extLst>
              </p14:cNvPr>
              <p14:cNvContentPartPr/>
              <p14:nvPr/>
            </p14:nvContentPartPr>
            <p14:xfrm>
              <a:off x="5701666" y="1786940"/>
              <a:ext cx="1060920" cy="44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0B73BF-8664-4751-AD7A-1A628616A0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4026" y="1769300"/>
                <a:ext cx="10965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614FFBA-C4D9-4776-8FF3-F1715682E068}"/>
                  </a:ext>
                </a:extLst>
              </p14:cNvPr>
              <p14:cNvContentPartPr/>
              <p14:nvPr/>
            </p14:nvContentPartPr>
            <p14:xfrm>
              <a:off x="3076546" y="2051900"/>
              <a:ext cx="1611000" cy="82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614FFBA-C4D9-4776-8FF3-F1715682E0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58546" y="2033900"/>
                <a:ext cx="16466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E29AB34-2C81-4059-9F79-12CB672B5E17}"/>
                  </a:ext>
                </a:extLst>
              </p14:cNvPr>
              <p14:cNvContentPartPr/>
              <p14:nvPr/>
            </p14:nvContentPartPr>
            <p14:xfrm>
              <a:off x="2288146" y="291860"/>
              <a:ext cx="1165680" cy="813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E29AB34-2C81-4059-9F79-12CB672B5E1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70146" y="274220"/>
                <a:ext cx="120132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40FECAF-BF06-4AFA-8D19-47B49A28A05B}"/>
                  </a:ext>
                </a:extLst>
              </p14:cNvPr>
              <p14:cNvContentPartPr/>
              <p14:nvPr/>
            </p14:nvContentPartPr>
            <p14:xfrm>
              <a:off x="7252546" y="999260"/>
              <a:ext cx="1240920" cy="109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40FECAF-BF06-4AFA-8D19-47B49A28A0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34546" y="981620"/>
                <a:ext cx="12765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F7DEE4-1591-4618-A73C-ECB0DFA0F815}"/>
                  </a:ext>
                </a:extLst>
              </p14:cNvPr>
              <p14:cNvContentPartPr/>
              <p14:nvPr/>
            </p14:nvContentPartPr>
            <p14:xfrm>
              <a:off x="8096746" y="1776860"/>
              <a:ext cx="1629360" cy="33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F7DEE4-1591-4618-A73C-ECB0DFA0F81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79106" y="1759220"/>
                <a:ext cx="1665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E7DEC6B-F503-4F6E-BF5A-F2C6BF77F7D7}"/>
                  </a:ext>
                </a:extLst>
              </p14:cNvPr>
              <p14:cNvContentPartPr/>
              <p14:nvPr/>
            </p14:nvContentPartPr>
            <p14:xfrm>
              <a:off x="607666" y="2805740"/>
              <a:ext cx="1165320" cy="152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E7DEC6B-F503-4F6E-BF5A-F2C6BF77F7D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0026" y="2787740"/>
                <a:ext cx="12009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5E26799-BA12-44A4-8369-6391F67BE3ED}"/>
                  </a:ext>
                </a:extLst>
              </p14:cNvPr>
              <p14:cNvContentPartPr/>
              <p14:nvPr/>
            </p14:nvContentPartPr>
            <p14:xfrm>
              <a:off x="4118746" y="2601620"/>
              <a:ext cx="776520" cy="93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5E26799-BA12-44A4-8369-6391F67BE3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00746" y="2583980"/>
                <a:ext cx="8121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EBA610-6AC0-4CF6-9AA2-8AEF63616FDC}"/>
                  </a:ext>
                </a:extLst>
              </p14:cNvPr>
              <p14:cNvContentPartPr/>
              <p14:nvPr/>
            </p14:nvContentPartPr>
            <p14:xfrm>
              <a:off x="8144986" y="2527460"/>
              <a:ext cx="2239560" cy="75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EBA610-6AC0-4CF6-9AA2-8AEF63616F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26986" y="2509820"/>
                <a:ext cx="2275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BA1965-4A32-4636-81C0-B5619DE34E5C}"/>
                  </a:ext>
                </a:extLst>
              </p14:cNvPr>
              <p14:cNvContentPartPr/>
              <p14:nvPr/>
            </p14:nvContentPartPr>
            <p14:xfrm>
              <a:off x="7247866" y="2949380"/>
              <a:ext cx="916200" cy="37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BA1965-4A32-4636-81C0-B5619DE34E5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29866" y="2931740"/>
                <a:ext cx="95184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0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3D2F5-6B79-407E-AB81-76F916A199A1}"/>
              </a:ext>
            </a:extLst>
          </p:cNvPr>
          <p:cNvSpPr txBox="1"/>
          <p:nvPr/>
        </p:nvSpPr>
        <p:spPr>
          <a:xfrm>
            <a:off x="335720" y="167860"/>
            <a:ext cx="4236279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</a:rPr>
              <a:t>Data analytics and Law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A5252-A42F-4048-943E-78EEFCC925F5}"/>
              </a:ext>
            </a:extLst>
          </p:cNvPr>
          <p:cNvSpPr/>
          <p:nvPr/>
        </p:nvSpPr>
        <p:spPr>
          <a:xfrm>
            <a:off x="0" y="6528557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</a:rPr>
              <a:t>Main reference: Ethics and Law in Data and Analytics, by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B27D6-A2A2-4AC4-8897-AFAAB954491B}"/>
              </a:ext>
            </a:extLst>
          </p:cNvPr>
          <p:cNvSpPr txBox="1"/>
          <p:nvPr/>
        </p:nvSpPr>
        <p:spPr>
          <a:xfrm>
            <a:off x="1043609" y="1560623"/>
            <a:ext cx="11148391" cy="37059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United States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privacy laws (e.g.,HIPAA 1996, COPPA 1998, FACTA 2003), </a:t>
            </a:r>
            <a:b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Negligence laws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European Union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 General Data Protection Regulation (GDPR), some main rules:</a:t>
            </a:r>
          </a:p>
          <a:p>
            <a:pPr marL="804863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Data analytics must be fair. </a:t>
            </a:r>
          </a:p>
          <a:p>
            <a:pPr marL="804863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You need permission to process data. </a:t>
            </a:r>
          </a:p>
          <a:p>
            <a:pPr marL="804863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Individuals are allowed to access the personal data and correct if it's not correct. </a:t>
            </a:r>
          </a:p>
          <a:p>
            <a:pPr marL="804863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Accountability. </a:t>
            </a:r>
          </a:p>
          <a:p>
            <a:pPr marL="804863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C2840F-90A6-4459-96D8-99789552C236}"/>
                  </a:ext>
                </a:extLst>
              </p14:cNvPr>
              <p14:cNvContentPartPr/>
              <p14:nvPr/>
            </p14:nvContentPartPr>
            <p14:xfrm>
              <a:off x="1555186" y="6746163"/>
              <a:ext cx="449640" cy="4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C2840F-90A6-4459-96D8-99789552C2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7546" y="6728163"/>
                <a:ext cx="485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D2D597-8EFE-40C0-AAFB-772A8019F199}"/>
                  </a:ext>
                </a:extLst>
              </p14:cNvPr>
              <p14:cNvContentPartPr/>
              <p14:nvPr/>
            </p14:nvContentPartPr>
            <p14:xfrm>
              <a:off x="2475346" y="6799803"/>
              <a:ext cx="2108160" cy="52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D2D597-8EFE-40C0-AAFB-772A8019F1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7706" y="6782163"/>
                <a:ext cx="214380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F473BAE-226B-4051-BB95-82FB17D7A5AC}"/>
              </a:ext>
            </a:extLst>
          </p:cNvPr>
          <p:cNvGrpSpPr/>
          <p:nvPr/>
        </p:nvGrpSpPr>
        <p:grpSpPr>
          <a:xfrm>
            <a:off x="3003106" y="1934763"/>
            <a:ext cx="7165440" cy="129240"/>
            <a:chOff x="3003106" y="1934763"/>
            <a:chExt cx="716544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56B0E8-9AAE-4387-841A-0FECD1515E17}"/>
                    </a:ext>
                  </a:extLst>
                </p14:cNvPr>
                <p14:cNvContentPartPr/>
                <p14:nvPr/>
              </p14:nvContentPartPr>
              <p14:xfrm>
                <a:off x="3003106" y="1980123"/>
                <a:ext cx="1194840" cy="1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56B0E8-9AAE-4387-841A-0FECD1515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85106" y="1962483"/>
                  <a:ext cx="1230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FE58D0-8F6B-462E-9B88-7D9C5405ECB2}"/>
                    </a:ext>
                  </a:extLst>
                </p14:cNvPr>
                <p14:cNvContentPartPr/>
                <p14:nvPr/>
              </p14:nvContentPartPr>
              <p14:xfrm>
                <a:off x="5264626" y="1950243"/>
                <a:ext cx="1214280" cy="2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FE58D0-8F6B-462E-9B88-7D9C5405EC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46986" y="1932243"/>
                  <a:ext cx="1249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50EB0F-733C-4786-BCAD-9FE99CA63C99}"/>
                    </a:ext>
                  </a:extLst>
                </p14:cNvPr>
                <p14:cNvContentPartPr/>
                <p14:nvPr/>
              </p14:nvContentPartPr>
              <p14:xfrm>
                <a:off x="7055266" y="1936563"/>
                <a:ext cx="1022760" cy="100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50EB0F-733C-4786-BCAD-9FE99CA63C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37626" y="1918563"/>
                  <a:ext cx="1058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6E23E4-D3AE-43EF-ADF4-869BBBB62906}"/>
                    </a:ext>
                  </a:extLst>
                </p14:cNvPr>
                <p14:cNvContentPartPr/>
                <p14:nvPr/>
              </p14:nvContentPartPr>
              <p14:xfrm>
                <a:off x="8720986" y="1934763"/>
                <a:ext cx="1447560" cy="129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6E23E4-D3AE-43EF-ADF4-869BBBB629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02986" y="1917123"/>
                  <a:ext cx="148320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336913-BFAA-4340-B7A5-A13D3025B8A2}"/>
                  </a:ext>
                </a:extLst>
              </p14:cNvPr>
              <p14:cNvContentPartPr/>
              <p14:nvPr/>
            </p14:nvContentPartPr>
            <p14:xfrm>
              <a:off x="1024546" y="2278923"/>
              <a:ext cx="1779120" cy="16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336913-BFAA-4340-B7A5-A13D3025B8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6906" y="2261283"/>
                <a:ext cx="181476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4DD5365-708B-4160-B3CC-FB7E7747E2A6}"/>
              </a:ext>
            </a:extLst>
          </p:cNvPr>
          <p:cNvGrpSpPr/>
          <p:nvPr/>
        </p:nvGrpSpPr>
        <p:grpSpPr>
          <a:xfrm>
            <a:off x="830866" y="2579523"/>
            <a:ext cx="2101680" cy="263880"/>
            <a:chOff x="830866" y="2579523"/>
            <a:chExt cx="210168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AD824B-0EC1-4D77-8790-5998BEF36517}"/>
                    </a:ext>
                  </a:extLst>
                </p14:cNvPr>
                <p14:cNvContentPartPr/>
                <p14:nvPr/>
              </p14:nvContentPartPr>
              <p14:xfrm>
                <a:off x="830866" y="2654403"/>
                <a:ext cx="173160" cy="86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AD824B-0EC1-4D77-8790-5998BEF365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226" y="2636403"/>
                  <a:ext cx="208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EB0C90-CE78-427D-B166-A22DE887C125}"/>
                    </a:ext>
                  </a:extLst>
                </p14:cNvPr>
                <p14:cNvContentPartPr/>
                <p14:nvPr/>
              </p14:nvContentPartPr>
              <p14:xfrm>
                <a:off x="981346" y="2579523"/>
                <a:ext cx="64440" cy="191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EB0C90-CE78-427D-B166-A22DE887C1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3706" y="2561523"/>
                  <a:ext cx="100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28BDFB-14D2-4DEA-B5ED-C82F0AFE5BCF}"/>
                    </a:ext>
                  </a:extLst>
                </p14:cNvPr>
                <p14:cNvContentPartPr/>
                <p14:nvPr/>
              </p14:nvContentPartPr>
              <p14:xfrm>
                <a:off x="1126426" y="2772843"/>
                <a:ext cx="1806120" cy="70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28BDFB-14D2-4DEA-B5ED-C82F0AFE5B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8786" y="2754843"/>
                  <a:ext cx="184176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D56D7C6-870E-4FE5-994A-D619587C2E34}"/>
                  </a:ext>
                </a:extLst>
              </p14:cNvPr>
              <p14:cNvContentPartPr/>
              <p14:nvPr/>
            </p14:nvContentPartPr>
            <p14:xfrm>
              <a:off x="7860946" y="2802003"/>
              <a:ext cx="636120" cy="42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D56D7C6-870E-4FE5-994A-D619587C2E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43306" y="2784003"/>
                <a:ext cx="67176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0190DEA-C968-47E8-B245-C0007C70E247}"/>
              </a:ext>
            </a:extLst>
          </p:cNvPr>
          <p:cNvGrpSpPr/>
          <p:nvPr/>
        </p:nvGrpSpPr>
        <p:grpSpPr>
          <a:xfrm>
            <a:off x="1554466" y="3609843"/>
            <a:ext cx="323280" cy="171360"/>
            <a:chOff x="1554466" y="3609843"/>
            <a:chExt cx="32328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B8DEC9-63EC-4937-9B0B-E926F83CC395}"/>
                    </a:ext>
                  </a:extLst>
                </p14:cNvPr>
                <p14:cNvContentPartPr/>
                <p14:nvPr/>
              </p14:nvContentPartPr>
              <p14:xfrm>
                <a:off x="1554466" y="3656643"/>
                <a:ext cx="262800" cy="124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B8DEC9-63EC-4937-9B0B-E926F83CC3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36466" y="3639003"/>
                  <a:ext cx="298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AF2BC4F-4A6E-4DCD-95C6-37E67AF67F5E}"/>
                    </a:ext>
                  </a:extLst>
                </p14:cNvPr>
                <p14:cNvContentPartPr/>
                <p14:nvPr/>
              </p14:nvContentPartPr>
              <p14:xfrm>
                <a:off x="1758226" y="3609843"/>
                <a:ext cx="119520" cy="12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AF2BC4F-4A6E-4DCD-95C6-37E67AF67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40226" y="3592203"/>
                  <a:ext cx="15516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DAE8193-A769-4C57-8F54-BAE0AB8A1E59}"/>
                  </a:ext>
                </a:extLst>
              </p14:cNvPr>
              <p14:cNvContentPartPr/>
              <p14:nvPr/>
            </p14:nvContentPartPr>
            <p14:xfrm>
              <a:off x="3216226" y="3730803"/>
              <a:ext cx="1329120" cy="25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DAE8193-A769-4C57-8F54-BAE0AB8A1E5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98226" y="3713163"/>
                <a:ext cx="136476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A661F20-8493-4EE3-90F8-8555C72281C5}"/>
              </a:ext>
            </a:extLst>
          </p:cNvPr>
          <p:cNvGrpSpPr/>
          <p:nvPr/>
        </p:nvGrpSpPr>
        <p:grpSpPr>
          <a:xfrm>
            <a:off x="1511626" y="3153003"/>
            <a:ext cx="402840" cy="309600"/>
            <a:chOff x="1511626" y="3153003"/>
            <a:chExt cx="40284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879C3B-9657-43E4-B648-4BE4AC894188}"/>
                    </a:ext>
                  </a:extLst>
                </p14:cNvPr>
                <p14:cNvContentPartPr/>
                <p14:nvPr/>
              </p14:nvContentPartPr>
              <p14:xfrm>
                <a:off x="1511626" y="3270723"/>
                <a:ext cx="299520" cy="84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879C3B-9657-43E4-B648-4BE4AC8941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93626" y="3253083"/>
                  <a:ext cx="335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95729C-AA66-46EE-86DD-45FD29D38540}"/>
                    </a:ext>
                  </a:extLst>
                </p14:cNvPr>
                <p14:cNvContentPartPr/>
                <p14:nvPr/>
              </p14:nvContentPartPr>
              <p14:xfrm>
                <a:off x="1797826" y="3153003"/>
                <a:ext cx="116640" cy="309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95729C-AA66-46EE-86DD-45FD29D385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80186" y="3135363"/>
                  <a:ext cx="15228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7BB0F51-BECC-43C7-8D58-4E36E47BD4C5}"/>
                  </a:ext>
                </a:extLst>
              </p14:cNvPr>
              <p14:cNvContentPartPr/>
              <p14:nvPr/>
            </p14:nvContentPartPr>
            <p14:xfrm>
              <a:off x="1432426" y="4179003"/>
              <a:ext cx="443880" cy="225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7BB0F51-BECC-43C7-8D58-4E36E47BD4C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14786" y="4161363"/>
                <a:ext cx="4795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0C5C2D8-D867-45AD-B0A5-8069CFE0917D}"/>
                  </a:ext>
                </a:extLst>
              </p14:cNvPr>
              <p14:cNvContentPartPr/>
              <p14:nvPr/>
            </p14:nvContentPartPr>
            <p14:xfrm>
              <a:off x="3890506" y="4251363"/>
              <a:ext cx="791640" cy="44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0C5C2D8-D867-45AD-B0A5-8069CFE091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72506" y="4233723"/>
                <a:ext cx="8272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D842FC7-C1D6-4FA5-BCC0-133511B39204}"/>
                  </a:ext>
                </a:extLst>
              </p14:cNvPr>
              <p14:cNvContentPartPr/>
              <p14:nvPr/>
            </p14:nvContentPartPr>
            <p14:xfrm>
              <a:off x="6632626" y="4164243"/>
              <a:ext cx="1544040" cy="141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D842FC7-C1D6-4FA5-BCC0-133511B3920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14986" y="4146603"/>
                <a:ext cx="157968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1B3970D-83FC-41C1-8EBC-A5F94D2EB5B8}"/>
              </a:ext>
            </a:extLst>
          </p:cNvPr>
          <p:cNvGrpSpPr/>
          <p:nvPr/>
        </p:nvGrpSpPr>
        <p:grpSpPr>
          <a:xfrm>
            <a:off x="9026986" y="4201323"/>
            <a:ext cx="364680" cy="368280"/>
            <a:chOff x="9026986" y="4201323"/>
            <a:chExt cx="36468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4662F6-5CAA-4380-B07C-9ADEE59AE5BB}"/>
                    </a:ext>
                  </a:extLst>
                </p14:cNvPr>
                <p14:cNvContentPartPr/>
                <p14:nvPr/>
              </p14:nvContentPartPr>
              <p14:xfrm>
                <a:off x="9026986" y="4243083"/>
                <a:ext cx="342360" cy="326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4662F6-5CAA-4380-B07C-9ADEE59AE5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09346" y="4225443"/>
                  <a:ext cx="378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CA5F46-563E-4748-8374-78D07D36E583}"/>
                    </a:ext>
                  </a:extLst>
                </p14:cNvPr>
                <p14:cNvContentPartPr/>
                <p14:nvPr/>
              </p14:nvContentPartPr>
              <p14:xfrm>
                <a:off x="9243346" y="4201323"/>
                <a:ext cx="148320" cy="168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CA5F46-563E-4748-8374-78D07D36E5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25706" y="4183683"/>
                  <a:ext cx="1839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188D87D-EFFA-4407-A72C-50B8A7F1957E}"/>
              </a:ext>
            </a:extLst>
          </p:cNvPr>
          <p:cNvGrpSpPr/>
          <p:nvPr/>
        </p:nvGrpSpPr>
        <p:grpSpPr>
          <a:xfrm>
            <a:off x="1604866" y="4540803"/>
            <a:ext cx="1945440" cy="248040"/>
            <a:chOff x="1604866" y="4540803"/>
            <a:chExt cx="194544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6E30ED-6188-47E3-A2C6-48E37709E2DA}"/>
                    </a:ext>
                  </a:extLst>
                </p14:cNvPr>
                <p14:cNvContentPartPr/>
                <p14:nvPr/>
              </p14:nvContentPartPr>
              <p14:xfrm>
                <a:off x="1604866" y="4602003"/>
                <a:ext cx="213120" cy="186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6E30ED-6188-47E3-A2C6-48E37709E2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7226" y="4584003"/>
                  <a:ext cx="248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95015E-4A7F-41C2-94F5-6B5762596BCC}"/>
                    </a:ext>
                  </a:extLst>
                </p14:cNvPr>
                <p14:cNvContentPartPr/>
                <p14:nvPr/>
              </p14:nvContentPartPr>
              <p14:xfrm>
                <a:off x="1796026" y="4540803"/>
                <a:ext cx="117720" cy="220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95015E-4A7F-41C2-94F5-6B5762596B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78386" y="4522803"/>
                  <a:ext cx="153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196906C-094D-4348-A9D3-7B2E7CFAC28A}"/>
                    </a:ext>
                  </a:extLst>
                </p14:cNvPr>
                <p14:cNvContentPartPr/>
                <p14:nvPr/>
              </p14:nvContentPartPr>
              <p14:xfrm>
                <a:off x="2049466" y="4734123"/>
                <a:ext cx="1500840" cy="27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196906C-094D-4348-A9D3-7B2E7CFAC2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31826" y="4716123"/>
                  <a:ext cx="1536480" cy="6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738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305ABEF-B710-4D0A-8F12-E223403F24D9}"/>
              </a:ext>
            </a:extLst>
          </p:cNvPr>
          <p:cNvSpPr txBox="1"/>
          <p:nvPr/>
        </p:nvSpPr>
        <p:spPr>
          <a:xfrm>
            <a:off x="335721" y="167860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IRAC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2C9BF-6DAD-4A46-9216-EE30252E8E22}"/>
              </a:ext>
            </a:extLst>
          </p:cNvPr>
          <p:cNvSpPr/>
          <p:nvPr/>
        </p:nvSpPr>
        <p:spPr>
          <a:xfrm>
            <a:off x="1467678" y="1212574"/>
            <a:ext cx="8402782" cy="4019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traditional method for analyzing legal problems includes 4 parts: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Issue, Rule, Application,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and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Conclusion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(IRAC)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/>
              <a:t>Issue: define the </a:t>
            </a:r>
            <a:r>
              <a:rPr lang="en-US" sz="2400" b="1"/>
              <a:t>legal problem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/>
              <a:t>Rule: identify </a:t>
            </a:r>
            <a:r>
              <a:rPr lang="en-US" sz="2400" b="1"/>
              <a:t>laws that are applicable </a:t>
            </a:r>
            <a:r>
              <a:rPr lang="en-US" sz="2400"/>
              <a:t>to the Issue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/>
              <a:t>Apply: </a:t>
            </a:r>
            <a:r>
              <a:rPr lang="en-US" sz="2400" b="1"/>
              <a:t>analyze</a:t>
            </a:r>
            <a:r>
              <a:rPr lang="en-US" sz="2400"/>
              <a:t> </a:t>
            </a:r>
            <a:r>
              <a:rPr lang="en-US" sz="2400" b="1"/>
              <a:t>the Issue </a:t>
            </a:r>
            <a:r>
              <a:rPr lang="en-US" sz="2400"/>
              <a:t>according to the Rule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/>
              <a:t>Conclusion: make </a:t>
            </a:r>
            <a:r>
              <a:rPr lang="en-US" sz="2400" b="1"/>
              <a:t>legal conclusion </a:t>
            </a:r>
            <a:r>
              <a:rPr lang="en-US" sz="2400"/>
              <a:t>to the Issue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/>
          </a:p>
          <a:p>
            <a:pPr lvl="0"/>
            <a:endParaRPr lang="en-US" sz="2400"/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C41DFF-DEC9-41F8-8104-673CA9F99B07}"/>
              </a:ext>
            </a:extLst>
          </p:cNvPr>
          <p:cNvSpPr/>
          <p:nvPr/>
        </p:nvSpPr>
        <p:spPr>
          <a:xfrm>
            <a:off x="33250" y="625251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>
                <a:latin typeface="Roboto" panose="02000000000000000000" pitchFamily="2" charset="0"/>
                <a:ea typeface="Roboto" panose="02000000000000000000" pitchFamily="2" charset="0"/>
              </a:rPr>
              <a:t>Main reference: Ethics and Law in Data and Analytics, by Microsoft,  edx.org/course/ethics-and-law-in-data-and-analytics-2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C86B06-B75A-4CC7-A665-49929382893A}"/>
                  </a:ext>
                </a:extLst>
              </p14:cNvPr>
              <p14:cNvContentPartPr/>
              <p14:nvPr/>
            </p14:nvContentPartPr>
            <p14:xfrm>
              <a:off x="1806826" y="1516529"/>
              <a:ext cx="2287800" cy="10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C86B06-B75A-4CC7-A665-4992938289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9186" y="1498889"/>
                <a:ext cx="232344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A3FDDE9-36A4-42AA-9E69-E486E1250D8A}"/>
              </a:ext>
            </a:extLst>
          </p:cNvPr>
          <p:cNvGrpSpPr/>
          <p:nvPr/>
        </p:nvGrpSpPr>
        <p:grpSpPr>
          <a:xfrm>
            <a:off x="1613866" y="1952489"/>
            <a:ext cx="2639520" cy="55800"/>
            <a:chOff x="1613866" y="1952489"/>
            <a:chExt cx="2639520" cy="5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E4BD4E2-7429-4B8B-B5C8-F4EB51AA90A7}"/>
                    </a:ext>
                  </a:extLst>
                </p14:cNvPr>
                <p14:cNvContentPartPr/>
                <p14:nvPr/>
              </p14:nvContentPartPr>
              <p14:xfrm>
                <a:off x="1613866" y="1962929"/>
                <a:ext cx="641160" cy="43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E4BD4E2-7429-4B8B-B5C8-F4EB51AA90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5866" y="1944929"/>
                  <a:ext cx="676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684C773-E236-498C-908A-067AE030FA7A}"/>
                    </a:ext>
                  </a:extLst>
                </p14:cNvPr>
                <p14:cNvContentPartPr/>
                <p14:nvPr/>
              </p14:nvContentPartPr>
              <p14:xfrm>
                <a:off x="2466706" y="1952489"/>
                <a:ext cx="494640" cy="55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684C773-E236-498C-908A-067AE030FA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49066" y="1934489"/>
                  <a:ext cx="530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1900B97-BCCF-4CB6-A249-91706C8C1A0A}"/>
                    </a:ext>
                  </a:extLst>
                </p14:cNvPr>
                <p14:cNvContentPartPr/>
                <p14:nvPr/>
              </p14:nvContentPartPr>
              <p14:xfrm>
                <a:off x="3362026" y="1977329"/>
                <a:ext cx="891360" cy="3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1900B97-BCCF-4CB6-A249-91706C8C1A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44386" y="1959329"/>
                  <a:ext cx="9270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1448C6-70E2-4E88-85D1-D2FE7C9AE3C0}"/>
                  </a:ext>
                </a:extLst>
              </p14:cNvPr>
              <p14:cNvContentPartPr/>
              <p14:nvPr/>
            </p14:nvContentPartPr>
            <p14:xfrm>
              <a:off x="5283346" y="1970849"/>
              <a:ext cx="1311840" cy="30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1448C6-70E2-4E88-85D1-D2FE7C9AE3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5706" y="1953209"/>
                <a:ext cx="13474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DDA973-9F3E-4180-9D3F-1DA5185AC53E}"/>
                  </a:ext>
                </a:extLst>
              </p14:cNvPr>
              <p14:cNvContentPartPr/>
              <p14:nvPr/>
            </p14:nvContentPartPr>
            <p14:xfrm>
              <a:off x="1880266" y="3563129"/>
              <a:ext cx="730800" cy="77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DDA973-9F3E-4180-9D3F-1DA5185AC5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62626" y="3545129"/>
                <a:ext cx="7664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1DDA107-00FF-4FE1-A40F-B6D93CE61AF1}"/>
                  </a:ext>
                </a:extLst>
              </p14:cNvPr>
              <p14:cNvContentPartPr/>
              <p14:nvPr/>
            </p14:nvContentPartPr>
            <p14:xfrm>
              <a:off x="1934626" y="4007009"/>
              <a:ext cx="924840" cy="134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1DDA107-00FF-4FE1-A40F-B6D93CE61A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16626" y="3989369"/>
                <a:ext cx="960480" cy="1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33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BC41DFF-DEC9-41F8-8104-673CA9F99B07}"/>
              </a:ext>
            </a:extLst>
          </p:cNvPr>
          <p:cNvSpPr/>
          <p:nvPr/>
        </p:nvSpPr>
        <p:spPr>
          <a:xfrm>
            <a:off x="33250" y="625251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>
                <a:latin typeface="Roboto" panose="02000000000000000000" pitchFamily="2" charset="0"/>
                <a:ea typeface="Roboto" panose="02000000000000000000" pitchFamily="2" charset="0"/>
              </a:rPr>
              <a:t>Main reference: Ethics and Law in Data and Analytics, by Microsoft,  edx.org/course/ethics-and-law-in-data-and-analytics-2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2BFAA2-C654-4B31-B83D-E395E2CBD967}"/>
              </a:ext>
            </a:extLst>
          </p:cNvPr>
          <p:cNvSpPr/>
          <p:nvPr/>
        </p:nvSpPr>
        <p:spPr>
          <a:xfrm>
            <a:off x="1659835" y="1684862"/>
            <a:ext cx="9858160" cy="4615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Issue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Rule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  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Apply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sz="2400" b="1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sz="2400" b="1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Conclusion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sz="220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41F00-B17A-48F5-A585-B75F1CE159BF}"/>
              </a:ext>
            </a:extLst>
          </p:cNvPr>
          <p:cNvSpPr/>
          <p:nvPr/>
        </p:nvSpPr>
        <p:spPr>
          <a:xfrm>
            <a:off x="1447799" y="765313"/>
            <a:ext cx="8402782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Example: U.S. Target marketing, 2012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079415-23B2-4F91-9EE3-394E8AEF7596}"/>
                  </a:ext>
                </a:extLst>
              </p14:cNvPr>
              <p14:cNvContentPartPr/>
              <p14:nvPr/>
            </p14:nvContentPartPr>
            <p14:xfrm>
              <a:off x="3653266" y="1196489"/>
              <a:ext cx="674280" cy="3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079415-23B2-4F91-9EE3-394E8AEF75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5266" y="1178849"/>
                <a:ext cx="7099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A6F7DF-CC38-4DBD-9474-9D4DC57F3D71}"/>
                  </a:ext>
                </a:extLst>
              </p14:cNvPr>
              <p14:cNvContentPartPr/>
              <p14:nvPr/>
            </p14:nvContentPartPr>
            <p14:xfrm>
              <a:off x="4570906" y="1142129"/>
              <a:ext cx="856800" cy="69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A6F7DF-CC38-4DBD-9474-9D4DC57F3D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2906" y="1124129"/>
                <a:ext cx="89244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96DCE97-F2F4-46EC-A875-6AB47427D455}"/>
              </a:ext>
            </a:extLst>
          </p:cNvPr>
          <p:cNvGrpSpPr/>
          <p:nvPr/>
        </p:nvGrpSpPr>
        <p:grpSpPr>
          <a:xfrm>
            <a:off x="1284106" y="1863929"/>
            <a:ext cx="408240" cy="282240"/>
            <a:chOff x="1284106" y="1863929"/>
            <a:chExt cx="40824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99B873-A0CE-4F93-80A5-9B5331B6A90F}"/>
                    </a:ext>
                  </a:extLst>
                </p14:cNvPr>
                <p14:cNvContentPartPr/>
                <p14:nvPr/>
              </p14:nvContentPartPr>
              <p14:xfrm>
                <a:off x="1284106" y="1939529"/>
                <a:ext cx="344160" cy="174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99B873-A0CE-4F93-80A5-9B5331B6A9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6106" y="1921529"/>
                  <a:ext cx="379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378BCD-91A4-4DAA-A4DE-365CA40D4224}"/>
                    </a:ext>
                  </a:extLst>
                </p14:cNvPr>
                <p14:cNvContentPartPr/>
                <p14:nvPr/>
              </p14:nvContentPartPr>
              <p14:xfrm>
                <a:off x="1553026" y="1863929"/>
                <a:ext cx="139320" cy="282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378BCD-91A4-4DAA-A4DE-365CA40D42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5386" y="1845929"/>
                  <a:ext cx="174960" cy="31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6A7A49-95E7-4E0F-A184-6ACC1290F23E}"/>
                  </a:ext>
                </a:extLst>
              </p14:cNvPr>
              <p14:cNvContentPartPr/>
              <p14:nvPr/>
            </p14:nvContentPartPr>
            <p14:xfrm>
              <a:off x="1145146" y="2808569"/>
              <a:ext cx="469800" cy="293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6A7A49-95E7-4E0F-A184-6ACC1290F2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7506" y="2790569"/>
                <a:ext cx="505440" cy="3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DF58634-B659-4E1D-B5FE-743AC3695CEF}"/>
              </a:ext>
            </a:extLst>
          </p:cNvPr>
          <p:cNvGrpSpPr/>
          <p:nvPr/>
        </p:nvGrpSpPr>
        <p:grpSpPr>
          <a:xfrm>
            <a:off x="1252786" y="3717929"/>
            <a:ext cx="414360" cy="366840"/>
            <a:chOff x="1252786" y="3717929"/>
            <a:chExt cx="4143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FBEE10-2813-4800-92C4-79F61B36D6A4}"/>
                    </a:ext>
                  </a:extLst>
                </p14:cNvPr>
                <p14:cNvContentPartPr/>
                <p14:nvPr/>
              </p14:nvContentPartPr>
              <p14:xfrm>
                <a:off x="1252786" y="3880649"/>
                <a:ext cx="325440" cy="6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FBEE10-2813-4800-92C4-79F61B36D6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4786" y="3862649"/>
                  <a:ext cx="361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025065-4C58-46D2-BA84-CF2482058AAA}"/>
                    </a:ext>
                  </a:extLst>
                </p14:cNvPr>
                <p14:cNvContentPartPr/>
                <p14:nvPr/>
              </p14:nvContentPartPr>
              <p14:xfrm>
                <a:off x="1537546" y="3717929"/>
                <a:ext cx="129600" cy="366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025065-4C58-46D2-BA84-CF2482058A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9546" y="3699929"/>
                  <a:ext cx="165240" cy="40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85B9D8-AA7F-4F2A-A349-E17804B026E2}"/>
                  </a:ext>
                </a:extLst>
              </p14:cNvPr>
              <p14:cNvContentPartPr/>
              <p14:nvPr/>
            </p14:nvContentPartPr>
            <p14:xfrm>
              <a:off x="1722946" y="5806289"/>
              <a:ext cx="1464120" cy="32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85B9D8-AA7F-4F2A-A349-E17804B026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04946" y="5788649"/>
                <a:ext cx="149976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888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5FE474-CABE-493A-9753-7ACC7DB3647A}"/>
              </a:ext>
            </a:extLst>
          </p:cNvPr>
          <p:cNvSpPr txBox="1"/>
          <p:nvPr/>
        </p:nvSpPr>
        <p:spPr>
          <a:xfrm>
            <a:off x="335721" y="167860"/>
            <a:ext cx="4633844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Whose fault: AI’s or human’s?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466A9F-8A8A-4395-98E2-24AF9C30BCF9}"/>
              </a:ext>
            </a:extLst>
          </p:cNvPr>
          <p:cNvSpPr/>
          <p:nvPr/>
        </p:nvSpPr>
        <p:spPr>
          <a:xfrm>
            <a:off x="606287" y="765313"/>
            <a:ext cx="90147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Example: Tesla Model S autopilot, 2016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A93E3D-BFCB-4C2F-AF00-B7BEBA6C3453}"/>
                  </a:ext>
                </a:extLst>
              </p14:cNvPr>
              <p14:cNvContentPartPr/>
              <p14:nvPr/>
            </p14:nvContentPartPr>
            <p14:xfrm>
              <a:off x="2274826" y="653249"/>
              <a:ext cx="457920" cy="8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A93E3D-BFCB-4C2F-AF00-B7BEBA6C34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6826" y="635609"/>
                <a:ext cx="4935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4B772CD-A0AE-45D1-99F7-CEBD5D5F7768}"/>
                  </a:ext>
                </a:extLst>
              </p14:cNvPr>
              <p14:cNvContentPartPr/>
              <p14:nvPr/>
            </p14:nvContentPartPr>
            <p14:xfrm>
              <a:off x="3970786" y="1195769"/>
              <a:ext cx="719640" cy="36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4B772CD-A0AE-45D1-99F7-CEBD5D5F77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3146" y="1178129"/>
                <a:ext cx="75528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1018275-46C8-44C1-A764-578F35A96313}"/>
              </a:ext>
            </a:extLst>
          </p:cNvPr>
          <p:cNvGrpSpPr/>
          <p:nvPr/>
        </p:nvGrpSpPr>
        <p:grpSpPr>
          <a:xfrm>
            <a:off x="6863746" y="197129"/>
            <a:ext cx="3513240" cy="1501560"/>
            <a:chOff x="6863746" y="197129"/>
            <a:chExt cx="3513240" cy="15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1AB3AE-3803-45C2-BD70-DF883C843D1A}"/>
                    </a:ext>
                  </a:extLst>
                </p14:cNvPr>
                <p14:cNvContentPartPr/>
                <p14:nvPr/>
              </p14:nvContentPartPr>
              <p14:xfrm>
                <a:off x="7088026" y="585929"/>
                <a:ext cx="288000" cy="353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1AB3AE-3803-45C2-BD70-DF883C843D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70026" y="567929"/>
                  <a:ext cx="3236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8AA004-EC92-4185-8CF5-9241699D661E}"/>
                    </a:ext>
                  </a:extLst>
                </p14:cNvPr>
                <p14:cNvContentPartPr/>
                <p14:nvPr/>
              </p14:nvContentPartPr>
              <p14:xfrm>
                <a:off x="6863746" y="197129"/>
                <a:ext cx="776880" cy="946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8AA004-EC92-4185-8CF5-9241699D66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45746" y="179489"/>
                  <a:ext cx="812520" cy="9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463128-BC53-4D58-A408-AD0EE25BA894}"/>
                    </a:ext>
                  </a:extLst>
                </p14:cNvPr>
                <p14:cNvContentPartPr/>
                <p14:nvPr/>
              </p14:nvContentPartPr>
              <p14:xfrm>
                <a:off x="8770666" y="859889"/>
                <a:ext cx="373680" cy="246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463128-BC53-4D58-A408-AD0EE25BA8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3026" y="841889"/>
                  <a:ext cx="409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0155BA-4717-4901-95C1-6F5225DB42B8}"/>
                    </a:ext>
                  </a:extLst>
                </p14:cNvPr>
                <p14:cNvContentPartPr/>
                <p14:nvPr/>
              </p14:nvContentPartPr>
              <p14:xfrm>
                <a:off x="9211306" y="916409"/>
                <a:ext cx="457920" cy="782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0155BA-4717-4901-95C1-6F5225DB42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93306" y="898409"/>
                  <a:ext cx="49356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A87F79-EBA7-44F1-BB6E-131E48403E92}"/>
                    </a:ext>
                  </a:extLst>
                </p14:cNvPr>
                <p14:cNvContentPartPr/>
                <p14:nvPr/>
              </p14:nvContentPartPr>
              <p14:xfrm>
                <a:off x="9955066" y="1004249"/>
                <a:ext cx="421920" cy="182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A87F79-EBA7-44F1-BB6E-131E48403E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37426" y="986249"/>
                  <a:ext cx="4575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943AB3-7EA9-4858-A23A-8B063A1C9E5C}"/>
              </a:ext>
            </a:extLst>
          </p:cNvPr>
          <p:cNvGrpSpPr/>
          <p:nvPr/>
        </p:nvGrpSpPr>
        <p:grpSpPr>
          <a:xfrm>
            <a:off x="4421146" y="1354529"/>
            <a:ext cx="124920" cy="298440"/>
            <a:chOff x="4421146" y="1354529"/>
            <a:chExt cx="12492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695CE3-3E4B-4A52-9938-F6E45E319EBB}"/>
                    </a:ext>
                  </a:extLst>
                </p14:cNvPr>
                <p14:cNvContentPartPr/>
                <p14:nvPr/>
              </p14:nvContentPartPr>
              <p14:xfrm>
                <a:off x="4430146" y="1404569"/>
                <a:ext cx="37800" cy="248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695CE3-3E4B-4A52-9938-F6E45E319E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12506" y="1386569"/>
                  <a:ext cx="73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1B74C5-A7A6-4223-8726-7A299CD1A358}"/>
                    </a:ext>
                  </a:extLst>
                </p14:cNvPr>
                <p14:cNvContentPartPr/>
                <p14:nvPr/>
              </p14:nvContentPartPr>
              <p14:xfrm>
                <a:off x="4421146" y="1354529"/>
                <a:ext cx="124920" cy="137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1B74C5-A7A6-4223-8726-7A299CD1A3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03506" y="1336889"/>
                  <a:ext cx="160560" cy="17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380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BBBC8-BDED-4497-9964-D5A7D1300775}"/>
              </a:ext>
            </a:extLst>
          </p:cNvPr>
          <p:cNvSpPr txBox="1"/>
          <p:nvPr/>
        </p:nvSpPr>
        <p:spPr>
          <a:xfrm>
            <a:off x="335721" y="167860"/>
            <a:ext cx="7078870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plainable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AI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(XAI)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AD7612-1CDF-4FDC-A03C-26F720318A4A}"/>
              </a:ext>
            </a:extLst>
          </p:cNvPr>
          <p:cNvSpPr/>
          <p:nvPr/>
        </p:nvSpPr>
        <p:spPr>
          <a:xfrm>
            <a:off x="606287" y="695740"/>
            <a:ext cx="1101255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>
                <a:latin typeface="Roboto" panose="02000000000000000000" pitchFamily="2" charset="0"/>
                <a:ea typeface="Roboto" panose="02000000000000000000" pitchFamily="2" charset="0"/>
              </a:rPr>
              <a:t>"New machine-learning systems will have the ability to </a:t>
            </a:r>
            <a:r>
              <a:rPr lang="en-US" sz="2200" b="1" i="1">
                <a:latin typeface="Roboto" panose="02000000000000000000" pitchFamily="2" charset="0"/>
                <a:ea typeface="Roboto" panose="02000000000000000000" pitchFamily="2" charset="0"/>
              </a:rPr>
              <a:t>explain their rationale</a:t>
            </a:r>
            <a:r>
              <a:rPr lang="en-US" sz="2200" i="1">
                <a:latin typeface="Roboto" panose="02000000000000000000" pitchFamily="2" charset="0"/>
                <a:ea typeface="Roboto" panose="02000000000000000000" pitchFamily="2" charset="0"/>
              </a:rPr>
              <a:t>, characterize their strengths and weaknesses, and </a:t>
            </a:r>
            <a:r>
              <a:rPr lang="en-US" sz="2200" b="1" i="1">
                <a:latin typeface="Roboto" panose="02000000000000000000" pitchFamily="2" charset="0"/>
                <a:ea typeface="Roboto" panose="02000000000000000000" pitchFamily="2" charset="0"/>
              </a:rPr>
              <a:t>convey an understanding of how they will behave in the future</a:t>
            </a:r>
            <a:r>
              <a:rPr lang="en-US" sz="2200" i="1">
                <a:latin typeface="Roboto" panose="02000000000000000000" pitchFamily="2" charset="0"/>
                <a:ea typeface="Roboto" panose="02000000000000000000" pitchFamily="2" charset="0"/>
              </a:rPr>
              <a:t>. […] These models will be combined with state-of-the-art human-computer interface techniques capable of translating models into understandable and useful </a:t>
            </a:r>
            <a:r>
              <a:rPr lang="en-US" sz="2200" b="1" i="1">
                <a:latin typeface="Roboto" panose="02000000000000000000" pitchFamily="2" charset="0"/>
                <a:ea typeface="Roboto" panose="02000000000000000000" pitchFamily="2" charset="0"/>
              </a:rPr>
              <a:t>explanation dialogues for the end user</a:t>
            </a:r>
            <a:r>
              <a:rPr lang="en-US" sz="2200" i="1">
                <a:latin typeface="Roboto" panose="02000000000000000000" pitchFamily="2" charset="0"/>
                <a:ea typeface="Roboto" panose="02000000000000000000" pitchFamily="2" charset="0"/>
              </a:rPr>
              <a:t>."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A55A66-B773-4524-A616-C71D02EF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257" y="2509802"/>
            <a:ext cx="7456004" cy="420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0E3C4B-193E-445D-AA43-58D720F6769E}"/>
              </a:ext>
            </a:extLst>
          </p:cNvPr>
          <p:cNvSpPr/>
          <p:nvPr/>
        </p:nvSpPr>
        <p:spPr>
          <a:xfrm>
            <a:off x="76201" y="6327865"/>
            <a:ext cx="17625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fr-FR" sz="1200">
                <a:latin typeface="Roboto" panose="02000000000000000000" pitchFamily="2" charset="0"/>
                <a:ea typeface="Roboto" panose="02000000000000000000" pitchFamily="2" charset="0"/>
              </a:rPr>
              <a:t>Source: DARPA, www.darpa.mil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C34182-FF0F-4153-8318-605F0382587F}"/>
                  </a:ext>
                </a:extLst>
              </p14:cNvPr>
              <p14:cNvContentPartPr/>
              <p14:nvPr/>
            </p14:nvContentPartPr>
            <p14:xfrm>
              <a:off x="2633026" y="517169"/>
              <a:ext cx="543960" cy="8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C34182-FF0F-4153-8318-605F038258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5026" y="499169"/>
                <a:ext cx="57960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32F9BB4-CE27-4D9E-B4FB-F830D0096F6D}"/>
              </a:ext>
            </a:extLst>
          </p:cNvPr>
          <p:cNvGrpSpPr/>
          <p:nvPr/>
        </p:nvGrpSpPr>
        <p:grpSpPr>
          <a:xfrm>
            <a:off x="10450066" y="3516441"/>
            <a:ext cx="791280" cy="427320"/>
            <a:chOff x="10450066" y="3516441"/>
            <a:chExt cx="79128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3566B3-1C03-4501-A91A-62BFB5D51ACB}"/>
                    </a:ext>
                  </a:extLst>
                </p14:cNvPr>
                <p14:cNvContentPartPr/>
                <p14:nvPr/>
              </p14:nvContentPartPr>
              <p14:xfrm>
                <a:off x="10450066" y="3516441"/>
                <a:ext cx="385560" cy="427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3566B3-1C03-4501-A91A-62BFB5D51A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2426" y="3498801"/>
                  <a:ext cx="4212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14CA14-660F-4F24-BBB5-077ABFB1BDF9}"/>
                    </a:ext>
                  </a:extLst>
                </p14:cNvPr>
                <p14:cNvContentPartPr/>
                <p14:nvPr/>
              </p14:nvContentPartPr>
              <p14:xfrm>
                <a:off x="10973146" y="3582681"/>
                <a:ext cx="245520" cy="294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14CA14-660F-4F24-BBB5-077ABFB1BDF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55506" y="3564681"/>
                  <a:ext cx="281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DEDD9E-497C-42A4-A45A-04856456F9A7}"/>
                    </a:ext>
                  </a:extLst>
                </p14:cNvPr>
                <p14:cNvContentPartPr/>
                <p14:nvPr/>
              </p14:nvContentPartPr>
              <p14:xfrm>
                <a:off x="11005546" y="3689961"/>
                <a:ext cx="235800" cy="47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DEDD9E-497C-42A4-A45A-04856456F9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87546" y="3671961"/>
                  <a:ext cx="27144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182008-9825-4A23-B27C-255067352F0B}"/>
                  </a:ext>
                </a:extLst>
              </p14:cNvPr>
              <p14:cNvContentPartPr/>
              <p14:nvPr/>
            </p14:nvContentPartPr>
            <p14:xfrm>
              <a:off x="10328386" y="4051401"/>
              <a:ext cx="952200" cy="107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182008-9825-4A23-B27C-255067352F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10746" y="4033761"/>
                <a:ext cx="98784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C5B27F4-F3D7-4E5C-8E79-877BDFFDC1B1}"/>
              </a:ext>
            </a:extLst>
          </p:cNvPr>
          <p:cNvGrpSpPr/>
          <p:nvPr/>
        </p:nvGrpSpPr>
        <p:grpSpPr>
          <a:xfrm>
            <a:off x="2416306" y="2973089"/>
            <a:ext cx="2297520" cy="2243160"/>
            <a:chOff x="2416306" y="2973089"/>
            <a:chExt cx="2297520" cy="22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B04D95-6A2F-4AE3-BDEA-30C545F02ECA}"/>
                    </a:ext>
                  </a:extLst>
                </p14:cNvPr>
                <p14:cNvContentPartPr/>
                <p14:nvPr/>
              </p14:nvContentPartPr>
              <p14:xfrm>
                <a:off x="3396586" y="2973089"/>
                <a:ext cx="1317240" cy="1414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B04D95-6A2F-4AE3-BDEA-30C545F02EC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78946" y="2955449"/>
                  <a:ext cx="1352880" cy="14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3FC918-F983-49C8-8F4F-E24C8407E953}"/>
                    </a:ext>
                  </a:extLst>
                </p14:cNvPr>
                <p14:cNvContentPartPr/>
                <p14:nvPr/>
              </p14:nvContentPartPr>
              <p14:xfrm>
                <a:off x="2416306" y="4529009"/>
                <a:ext cx="759600" cy="687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3FC918-F983-49C8-8F4F-E24C8407E95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8306" y="4511369"/>
                  <a:ext cx="795240" cy="72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DCF6A7-0DBF-4AB6-9666-B82429CD3C47}"/>
              </a:ext>
            </a:extLst>
          </p:cNvPr>
          <p:cNvGrpSpPr/>
          <p:nvPr/>
        </p:nvGrpSpPr>
        <p:grpSpPr>
          <a:xfrm>
            <a:off x="4776466" y="4569329"/>
            <a:ext cx="2498400" cy="1464840"/>
            <a:chOff x="4776466" y="4569329"/>
            <a:chExt cx="2498400" cy="14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4099EA-E5FB-45AE-A54B-BDF057C0F7C9}"/>
                    </a:ext>
                  </a:extLst>
                </p14:cNvPr>
                <p14:cNvContentPartPr/>
                <p14:nvPr/>
              </p14:nvContentPartPr>
              <p14:xfrm>
                <a:off x="5132146" y="4569329"/>
                <a:ext cx="2142720" cy="57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4099EA-E5FB-45AE-A54B-BDF057C0F7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14146" y="4551329"/>
                  <a:ext cx="21783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6970CB2-3D8C-4B90-88E9-0B2AE68D0D3D}"/>
                    </a:ext>
                  </a:extLst>
                </p14:cNvPr>
                <p14:cNvContentPartPr/>
                <p14:nvPr/>
              </p14:nvContentPartPr>
              <p14:xfrm>
                <a:off x="5100826" y="4908089"/>
                <a:ext cx="214560" cy="327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6970CB2-3D8C-4B90-88E9-0B2AE68D0D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82826" y="4890089"/>
                  <a:ext cx="2502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7492A5-6E78-4AF5-89C1-BDE1962D18D9}"/>
                    </a:ext>
                  </a:extLst>
                </p14:cNvPr>
                <p14:cNvContentPartPr/>
                <p14:nvPr/>
              </p14:nvContentPartPr>
              <p14:xfrm>
                <a:off x="4776466" y="5024009"/>
                <a:ext cx="1104480" cy="1010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7492A5-6E78-4AF5-89C1-BDE1962D18D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58826" y="5006009"/>
                  <a:ext cx="1140120" cy="104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98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C03472-8F58-4005-AB39-8F120E3CBB27}"/>
              </a:ext>
            </a:extLst>
          </p:cNvPr>
          <p:cNvSpPr/>
          <p:nvPr/>
        </p:nvSpPr>
        <p:spPr>
          <a:xfrm>
            <a:off x="2936685" y="2399295"/>
            <a:ext cx="6824304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Examples of XAI by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Microsoft: </a:t>
            </a:r>
            <a:r>
              <a:rPr lang="en-US" sz="2200" u="sng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2"/>
              </a:rPr>
              <a:t>https://github.com/Microsoft/interpret</a:t>
            </a:r>
            <a:r>
              <a:rPr lang="en-US" sz="2200" u="sng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Google: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3"/>
              </a:rPr>
              <a:t>https://cloud.google.com/explainable-ai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en-US" sz="2200" u="sng">
              <a:solidFill>
                <a:srgbClr val="0563C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538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A2BBC20-4EAD-47F8-9E98-4329AB79F90A}"/>
              </a:ext>
            </a:extLst>
          </p:cNvPr>
          <p:cNvGrpSpPr/>
          <p:nvPr/>
        </p:nvGrpSpPr>
        <p:grpSpPr>
          <a:xfrm>
            <a:off x="0" y="1892829"/>
            <a:ext cx="12192000" cy="1321291"/>
            <a:chOff x="0" y="1546494"/>
            <a:chExt cx="9144000" cy="8640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181F5E-59EC-494D-8B6D-9E3849AFA6BF}"/>
                </a:ext>
              </a:extLst>
            </p:cNvPr>
            <p:cNvSpPr/>
            <p:nvPr/>
          </p:nvSpPr>
          <p:spPr>
            <a:xfrm>
              <a:off x="0" y="1582498"/>
              <a:ext cx="9144000" cy="792088"/>
            </a:xfrm>
            <a:prstGeom prst="rect">
              <a:avLst/>
            </a:prstGeom>
            <a:solidFill>
              <a:schemeClr val="bg1"/>
            </a:solidFill>
            <a:effectLst>
              <a:innerShdw blurRad="114300">
                <a:prstClr val="black"/>
              </a:innerShdw>
            </a:effectLst>
          </p:spPr>
          <p:txBody>
            <a:bodyPr vert="horz" lIns="121920" tIns="60960" rIns="121920" bIns="60960" rtlCol="0" anchor="ctr">
              <a:normAutofit/>
            </a:bodyPr>
            <a:lstStyle/>
            <a:p>
              <a:pPr algn="ctr">
                <a:spcBef>
                  <a:spcPts val="800"/>
                </a:spcBef>
                <a:spcAft>
                  <a:spcPts val="800"/>
                </a:spcAft>
              </a:pPr>
              <a:endParaRPr lang="en-US" sz="3467" spc="-8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36AF7A-480D-45D5-B74A-2E4F2A05E7FF}"/>
                </a:ext>
              </a:extLst>
            </p:cNvPr>
            <p:cNvSpPr/>
            <p:nvPr/>
          </p:nvSpPr>
          <p:spPr>
            <a:xfrm>
              <a:off x="251520" y="1546494"/>
              <a:ext cx="7995665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b="1" spc="20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FUNDAMENTAL IDEAS AND CONCEPTS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A4D83E-2782-4F5B-851C-AF2833A68B4F}"/>
              </a:ext>
            </a:extLst>
          </p:cNvPr>
          <p:cNvSpPr txBox="1"/>
          <p:nvPr/>
        </p:nvSpPr>
        <p:spPr>
          <a:xfrm>
            <a:off x="335360" y="3387969"/>
            <a:ext cx="7046844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</a:t>
            </a:r>
          </a:p>
          <a:p>
            <a:r>
              <a:rPr lang="en-US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Chapters 1 and 2 of Russell, S., &amp; Norvig, P. (2016). </a:t>
            </a:r>
            <a:r>
              <a:rPr lang="en-US" sz="2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Artificial intelligence: a modern approach.</a:t>
            </a:r>
          </a:p>
        </p:txBody>
      </p:sp>
    </p:spTree>
    <p:extLst>
      <p:ext uri="{BB962C8B-B14F-4D97-AF65-F5344CB8AC3E}">
        <p14:creationId xmlns:p14="http://schemas.microsoft.com/office/powerpoint/2010/main" val="1899362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D3683-55AB-4802-8BC8-72903E9952B9}"/>
              </a:ext>
            </a:extLst>
          </p:cNvPr>
          <p:cNvSpPr txBox="1"/>
          <p:nvPr/>
        </p:nvSpPr>
        <p:spPr>
          <a:xfrm>
            <a:off x="335721" y="167860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Four approaches to AI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ACEF1D-94EB-4117-9B84-92EA48597BA1}"/>
                  </a:ext>
                </a:extLst>
              </p14:cNvPr>
              <p14:cNvContentPartPr/>
              <p14:nvPr/>
            </p14:nvContentPartPr>
            <p14:xfrm>
              <a:off x="6660557" y="1452207"/>
              <a:ext cx="40320" cy="466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ACEF1D-94EB-4117-9B84-92EA48597B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2917" y="1434207"/>
                <a:ext cx="75960" cy="46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1C2DA8-A824-4513-8DF3-E8A3897C46D5}"/>
                  </a:ext>
                </a:extLst>
              </p14:cNvPr>
              <p14:cNvContentPartPr/>
              <p14:nvPr/>
            </p14:nvContentPartPr>
            <p14:xfrm>
              <a:off x="1946357" y="3494847"/>
              <a:ext cx="9041760" cy="144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1C2DA8-A824-4513-8DF3-E8A3897C46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8717" y="3476847"/>
                <a:ext cx="9077400" cy="1803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F2CE4B3-732D-44AF-A51A-8B09DD6BA359}"/>
              </a:ext>
            </a:extLst>
          </p:cNvPr>
          <p:cNvSpPr txBox="1"/>
          <p:nvPr/>
        </p:nvSpPr>
        <p:spPr>
          <a:xfrm>
            <a:off x="2947709" y="1613697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Thinking humanly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040E71-8C6E-4D33-8660-F2EAA4DFE53F}"/>
              </a:ext>
            </a:extLst>
          </p:cNvPr>
          <p:cNvSpPr txBox="1"/>
          <p:nvPr/>
        </p:nvSpPr>
        <p:spPr>
          <a:xfrm>
            <a:off x="7444257" y="1552349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Thinking rationally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DE800F-B790-41C5-AC14-E5627DB647C9}"/>
              </a:ext>
            </a:extLst>
          </p:cNvPr>
          <p:cNvSpPr txBox="1"/>
          <p:nvPr/>
        </p:nvSpPr>
        <p:spPr>
          <a:xfrm>
            <a:off x="7444257" y="3865082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Acting rationally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E58619-4648-495E-BCB6-9CCED8F94F68}"/>
              </a:ext>
            </a:extLst>
          </p:cNvPr>
          <p:cNvSpPr txBox="1"/>
          <p:nvPr/>
        </p:nvSpPr>
        <p:spPr>
          <a:xfrm>
            <a:off x="3043373" y="3770314"/>
            <a:ext cx="3115194" cy="3980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Acting humanly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0ED254-5CD8-4291-BCE4-493A038887ED}"/>
                  </a:ext>
                </a:extLst>
              </p14:cNvPr>
              <p14:cNvContentPartPr/>
              <p14:nvPr/>
            </p14:nvContentPartPr>
            <p14:xfrm>
              <a:off x="3089866" y="2021609"/>
              <a:ext cx="909000" cy="19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0ED254-5CD8-4291-BCE4-493A03888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2226" y="2003969"/>
                <a:ext cx="9446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EAEF636-11AA-4B38-918C-D69982A9DF32}"/>
                  </a:ext>
                </a:extLst>
              </p14:cNvPr>
              <p14:cNvContentPartPr/>
              <p14:nvPr/>
            </p14:nvContentPartPr>
            <p14:xfrm>
              <a:off x="8925466" y="2037449"/>
              <a:ext cx="929520" cy="59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EAEF636-11AA-4B38-918C-D69982A9DF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07826" y="2019449"/>
                <a:ext cx="96516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FCE8EA7-F570-4D5F-AB09-12E4B77C103B}"/>
              </a:ext>
            </a:extLst>
          </p:cNvPr>
          <p:cNvGrpSpPr/>
          <p:nvPr/>
        </p:nvGrpSpPr>
        <p:grpSpPr>
          <a:xfrm>
            <a:off x="2063146" y="2222489"/>
            <a:ext cx="158760" cy="189000"/>
            <a:chOff x="2063146" y="2222489"/>
            <a:chExt cx="15876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9A8773-CCB4-460F-8BC0-952E2A8B306F}"/>
                    </a:ext>
                  </a:extLst>
                </p14:cNvPr>
                <p14:cNvContentPartPr/>
                <p14:nvPr/>
              </p14:nvContentPartPr>
              <p14:xfrm>
                <a:off x="2128306" y="2222489"/>
                <a:ext cx="22680" cy="189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9A8773-CCB4-460F-8BC0-952E2A8B30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10666" y="2204489"/>
                  <a:ext cx="58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6842837-E68D-40A2-B8CA-81B46BD32F29}"/>
                    </a:ext>
                  </a:extLst>
                </p14:cNvPr>
                <p14:cNvContentPartPr/>
                <p14:nvPr/>
              </p14:nvContentPartPr>
              <p14:xfrm>
                <a:off x="2063146" y="2309249"/>
                <a:ext cx="158760" cy="13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6842837-E68D-40A2-B8CA-81B46BD32F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5146" y="2291249"/>
                  <a:ext cx="194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B41D5B-8EDB-402E-9982-2050892197C4}"/>
              </a:ext>
            </a:extLst>
          </p:cNvPr>
          <p:cNvGrpSpPr/>
          <p:nvPr/>
        </p:nvGrpSpPr>
        <p:grpSpPr>
          <a:xfrm>
            <a:off x="2868826" y="2285129"/>
            <a:ext cx="747720" cy="246960"/>
            <a:chOff x="2868826" y="2285129"/>
            <a:chExt cx="74772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143D92-7A2F-455A-82EF-6AC09C33EF71}"/>
                    </a:ext>
                  </a:extLst>
                </p14:cNvPr>
                <p14:cNvContentPartPr/>
                <p14:nvPr/>
              </p14:nvContentPartPr>
              <p14:xfrm>
                <a:off x="2868826" y="2299529"/>
                <a:ext cx="152640" cy="232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143D92-7A2F-455A-82EF-6AC09C33EF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50826" y="2281529"/>
                  <a:ext cx="1882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4417E0-096B-426C-A181-66AF4A0A6C12}"/>
                    </a:ext>
                  </a:extLst>
                </p14:cNvPr>
                <p14:cNvContentPartPr/>
                <p14:nvPr/>
              </p14:nvContentPartPr>
              <p14:xfrm>
                <a:off x="2909866" y="2356049"/>
                <a:ext cx="279720" cy="114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4417E0-096B-426C-A181-66AF4A0A6C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92226" y="2338409"/>
                  <a:ext cx="315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B5B529-3C11-475E-B282-19CC136C8472}"/>
                    </a:ext>
                  </a:extLst>
                </p14:cNvPr>
                <p14:cNvContentPartPr/>
                <p14:nvPr/>
              </p14:nvContentPartPr>
              <p14:xfrm>
                <a:off x="3184906" y="2285129"/>
                <a:ext cx="145440" cy="219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B5B529-3C11-475E-B282-19CC136C84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66906" y="2267129"/>
                  <a:ext cx="181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7A44B7-540A-4BCE-B8D9-45D893CA1651}"/>
                    </a:ext>
                  </a:extLst>
                </p14:cNvPr>
                <p14:cNvContentPartPr/>
                <p14:nvPr/>
              </p14:nvContentPartPr>
              <p14:xfrm>
                <a:off x="3458866" y="2337689"/>
                <a:ext cx="11160" cy="162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7A44B7-540A-4BCE-B8D9-45D893CA16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40866" y="2319689"/>
                  <a:ext cx="46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49C02B-05DF-42EC-B2D6-D929E334BDF5}"/>
                    </a:ext>
                  </a:extLst>
                </p14:cNvPr>
                <p14:cNvContentPartPr/>
                <p14:nvPr/>
              </p14:nvContentPartPr>
              <p14:xfrm>
                <a:off x="3463186" y="2346329"/>
                <a:ext cx="153360" cy="131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49C02B-05DF-42EC-B2D6-D929E334BD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5546" y="2328689"/>
                  <a:ext cx="1890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D32D73-25BF-4A6B-8ADA-A6058768BF3D}"/>
              </a:ext>
            </a:extLst>
          </p:cNvPr>
          <p:cNvGrpSpPr/>
          <p:nvPr/>
        </p:nvGrpSpPr>
        <p:grpSpPr>
          <a:xfrm>
            <a:off x="3747226" y="2342369"/>
            <a:ext cx="270000" cy="189720"/>
            <a:chOff x="3747226" y="2342369"/>
            <a:chExt cx="27000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2C1EF0-D010-47CA-A483-C56806C041F8}"/>
                    </a:ext>
                  </a:extLst>
                </p14:cNvPr>
                <p14:cNvContentPartPr/>
                <p14:nvPr/>
              </p14:nvContentPartPr>
              <p14:xfrm>
                <a:off x="3747226" y="2432009"/>
                <a:ext cx="149760" cy="27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2C1EF0-D010-47CA-A483-C56806C041F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29226" y="2414009"/>
                  <a:ext cx="185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DEEEC4-5F04-48C7-8160-456920608FED}"/>
                    </a:ext>
                  </a:extLst>
                </p14:cNvPr>
                <p14:cNvContentPartPr/>
                <p14:nvPr/>
              </p14:nvContentPartPr>
              <p14:xfrm>
                <a:off x="3925426" y="2342369"/>
                <a:ext cx="91800" cy="189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DEEEC4-5F04-48C7-8160-456920608F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07426" y="2324729"/>
                  <a:ext cx="12744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686C2F-873A-478B-B8A7-3610B978AAF9}"/>
              </a:ext>
            </a:extLst>
          </p:cNvPr>
          <p:cNvGrpSpPr/>
          <p:nvPr/>
        </p:nvGrpSpPr>
        <p:grpSpPr>
          <a:xfrm>
            <a:off x="4403506" y="2158409"/>
            <a:ext cx="1941120" cy="502200"/>
            <a:chOff x="4403506" y="2158409"/>
            <a:chExt cx="194112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7306486-86A9-4A0A-B60F-E31226C32E08}"/>
                    </a:ext>
                  </a:extLst>
                </p14:cNvPr>
                <p14:cNvContentPartPr/>
                <p14:nvPr/>
              </p14:nvContentPartPr>
              <p14:xfrm>
                <a:off x="4403506" y="2195849"/>
                <a:ext cx="82440" cy="327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7306486-86A9-4A0A-B60F-E31226C32E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85506" y="2177849"/>
                  <a:ext cx="1180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2D7535-7218-4C6C-8CED-D561FAD40683}"/>
                    </a:ext>
                  </a:extLst>
                </p14:cNvPr>
                <p14:cNvContentPartPr/>
                <p14:nvPr/>
              </p14:nvContentPartPr>
              <p14:xfrm>
                <a:off x="4468666" y="2360729"/>
                <a:ext cx="215640" cy="129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2D7535-7218-4C6C-8CED-D561FAD406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51026" y="2343089"/>
                  <a:ext cx="251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207658-BBA9-492A-9C96-05910BB0B2F5}"/>
                    </a:ext>
                  </a:extLst>
                </p14:cNvPr>
                <p14:cNvContentPartPr/>
                <p14:nvPr/>
              </p14:nvContentPartPr>
              <p14:xfrm>
                <a:off x="4699786" y="2389169"/>
                <a:ext cx="397080" cy="271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207658-BBA9-492A-9C96-05910BB0B2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1786" y="2371169"/>
                  <a:ext cx="432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7A72E3-0995-4489-BD25-6702BC7D79FD}"/>
                    </a:ext>
                  </a:extLst>
                </p14:cNvPr>
                <p14:cNvContentPartPr/>
                <p14:nvPr/>
              </p14:nvContentPartPr>
              <p14:xfrm>
                <a:off x="5211346" y="2158409"/>
                <a:ext cx="145800" cy="293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7A72E3-0995-4489-BD25-6702BC7D79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93706" y="2140769"/>
                  <a:ext cx="1814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69AD81-DDAE-4791-983D-FD2F21E0FC56}"/>
                    </a:ext>
                  </a:extLst>
                </p14:cNvPr>
                <p14:cNvContentPartPr/>
                <p14:nvPr/>
              </p14:nvContentPartPr>
              <p14:xfrm>
                <a:off x="5365786" y="2308529"/>
                <a:ext cx="167040" cy="130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69AD81-DDAE-4791-983D-FD2F21E0FC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8146" y="2290529"/>
                  <a:ext cx="202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7B06A3-AC17-46D2-A4C1-BEDCA79539E9}"/>
                    </a:ext>
                  </a:extLst>
                </p14:cNvPr>
                <p14:cNvContentPartPr/>
                <p14:nvPr/>
              </p14:nvContentPartPr>
              <p14:xfrm>
                <a:off x="5512666" y="2331929"/>
                <a:ext cx="366480" cy="104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7B06A3-AC17-46D2-A4C1-BEDCA79539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94666" y="2313929"/>
                  <a:ext cx="402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776FE6-6820-42C9-A77D-B3B0428CC571}"/>
                    </a:ext>
                  </a:extLst>
                </p14:cNvPr>
                <p14:cNvContentPartPr/>
                <p14:nvPr/>
              </p14:nvContentPartPr>
              <p14:xfrm>
                <a:off x="5906506" y="2318969"/>
                <a:ext cx="438120" cy="330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776FE6-6820-42C9-A77D-B3B0428CC5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88866" y="2301329"/>
                  <a:ext cx="47376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131537-E5F9-4931-B1A1-61ABCEFC071F}"/>
              </a:ext>
            </a:extLst>
          </p:cNvPr>
          <p:cNvGrpSpPr/>
          <p:nvPr/>
        </p:nvGrpSpPr>
        <p:grpSpPr>
          <a:xfrm>
            <a:off x="3660106" y="2760329"/>
            <a:ext cx="1646640" cy="676080"/>
            <a:chOff x="3660106" y="2760329"/>
            <a:chExt cx="1646640" cy="67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39F5720-9CBC-48CA-913C-45E0CA7822CA}"/>
                    </a:ext>
                  </a:extLst>
                </p14:cNvPr>
                <p14:cNvContentPartPr/>
                <p14:nvPr/>
              </p14:nvContentPartPr>
              <p14:xfrm>
                <a:off x="3745426" y="2760329"/>
                <a:ext cx="792720" cy="453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39F5720-9CBC-48CA-913C-45E0CA7822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27426" y="2742689"/>
                  <a:ext cx="8283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B39F29-1EC6-4691-8316-47E6BE34A8DB}"/>
                    </a:ext>
                  </a:extLst>
                </p14:cNvPr>
                <p14:cNvContentPartPr/>
                <p14:nvPr/>
              </p14:nvContentPartPr>
              <p14:xfrm>
                <a:off x="4497466" y="2833769"/>
                <a:ext cx="648720" cy="484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1B39F29-1EC6-4691-8316-47E6BE34A8D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79466" y="2816129"/>
                  <a:ext cx="6843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9E03A4-C24D-41E3-9F2D-F652ADE48348}"/>
                    </a:ext>
                  </a:extLst>
                </p14:cNvPr>
                <p14:cNvContentPartPr/>
                <p14:nvPr/>
              </p14:nvContentPartPr>
              <p14:xfrm>
                <a:off x="5222506" y="2982809"/>
                <a:ext cx="23040" cy="37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9E03A4-C24D-41E3-9F2D-F652ADE483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04506" y="2965169"/>
                  <a:ext cx="58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19DD83-5091-4E19-8D39-B1A17DB1731E}"/>
                    </a:ext>
                  </a:extLst>
                </p14:cNvPr>
                <p14:cNvContentPartPr/>
                <p14:nvPr/>
              </p14:nvContentPartPr>
              <p14:xfrm>
                <a:off x="5135746" y="2960129"/>
                <a:ext cx="171000" cy="214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19DD83-5091-4E19-8D39-B1A17DB173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17746" y="2942489"/>
                  <a:ext cx="206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7AEB9C-8E5F-4F6E-886A-CA62CED27B58}"/>
                    </a:ext>
                  </a:extLst>
                </p14:cNvPr>
                <p14:cNvContentPartPr/>
                <p14:nvPr/>
              </p14:nvContentPartPr>
              <p14:xfrm>
                <a:off x="3660106" y="3352889"/>
                <a:ext cx="1453320" cy="83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7AEB9C-8E5F-4F6E-886A-CA62CED27B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42466" y="3334889"/>
                  <a:ext cx="148896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350DB48-0EFE-4304-9BD3-6AD2E88594A0}"/>
              </a:ext>
            </a:extLst>
          </p:cNvPr>
          <p:cNvGrpSpPr/>
          <p:nvPr/>
        </p:nvGrpSpPr>
        <p:grpSpPr>
          <a:xfrm>
            <a:off x="2129386" y="2834489"/>
            <a:ext cx="1436400" cy="564120"/>
            <a:chOff x="2129386" y="2834489"/>
            <a:chExt cx="143640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C30A27-7135-4F83-AB61-D307113EA026}"/>
                    </a:ext>
                  </a:extLst>
                </p14:cNvPr>
                <p14:cNvContentPartPr/>
                <p14:nvPr/>
              </p14:nvContentPartPr>
              <p14:xfrm>
                <a:off x="2166106" y="2902529"/>
                <a:ext cx="18360" cy="224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C30A27-7135-4F83-AB61-D307113EA0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48106" y="2884529"/>
                  <a:ext cx="54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AF3D5E-D3F8-4A84-B8BF-4D056D3E59BF}"/>
                    </a:ext>
                  </a:extLst>
                </p14:cNvPr>
                <p14:cNvContentPartPr/>
                <p14:nvPr/>
              </p14:nvContentPartPr>
              <p14:xfrm>
                <a:off x="2129386" y="3033569"/>
                <a:ext cx="119520" cy="11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AF3D5E-D3F8-4A84-B8BF-4D056D3E59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11386" y="3015929"/>
                  <a:ext cx="155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EDE95B6-AFA9-4D72-9051-7AC8187D32E9}"/>
                    </a:ext>
                  </a:extLst>
                </p14:cNvPr>
                <p14:cNvContentPartPr/>
                <p14:nvPr/>
              </p14:nvContentPartPr>
              <p14:xfrm>
                <a:off x="2365546" y="3020969"/>
                <a:ext cx="123120" cy="101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EDE95B6-AFA9-4D72-9051-7AC8187D32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47906" y="3002969"/>
                  <a:ext cx="158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C31ABD-D31A-4478-8B39-1F9145D9CCD6}"/>
                    </a:ext>
                  </a:extLst>
                </p14:cNvPr>
                <p14:cNvContentPartPr/>
                <p14:nvPr/>
              </p14:nvContentPartPr>
              <p14:xfrm>
                <a:off x="2445466" y="2993609"/>
                <a:ext cx="151560" cy="135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C31ABD-D31A-4478-8B39-1F9145D9CC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27466" y="2975609"/>
                  <a:ext cx="187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FEDD1E0-0660-460D-BD40-B8FEC6E8211A}"/>
                    </a:ext>
                  </a:extLst>
                </p14:cNvPr>
                <p14:cNvContentPartPr/>
                <p14:nvPr/>
              </p14:nvContentPartPr>
              <p14:xfrm>
                <a:off x="3145306" y="2977409"/>
                <a:ext cx="9360" cy="21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FEDD1E0-0660-460D-BD40-B8FEC6E821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27666" y="2959409"/>
                  <a:ext cx="45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AA84A3E-BCEA-4D57-929B-5A20CB63E1E0}"/>
                    </a:ext>
                  </a:extLst>
                </p14:cNvPr>
                <p14:cNvContentPartPr/>
                <p14:nvPr/>
              </p14:nvContentPartPr>
              <p14:xfrm>
                <a:off x="3225226" y="3077129"/>
                <a:ext cx="340560" cy="321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AA84A3E-BCEA-4D57-929B-5A20CB63E1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07226" y="3059489"/>
                  <a:ext cx="376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9E27ED-8DDA-461A-A7F9-5DDCED648E80}"/>
                    </a:ext>
                  </a:extLst>
                </p14:cNvPr>
                <p14:cNvContentPartPr/>
                <p14:nvPr/>
              </p14:nvContentPartPr>
              <p14:xfrm>
                <a:off x="2550226" y="2834489"/>
                <a:ext cx="298440" cy="357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9E27ED-8DDA-461A-A7F9-5DDCED648E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32226" y="2816849"/>
                  <a:ext cx="3340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DDD72F4-D6F4-4995-9105-8D32D306E262}"/>
                    </a:ext>
                  </a:extLst>
                </p14:cNvPr>
                <p14:cNvContentPartPr/>
                <p14:nvPr/>
              </p14:nvContentPartPr>
              <p14:xfrm>
                <a:off x="2854426" y="3040049"/>
                <a:ext cx="81000" cy="123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DDD72F4-D6F4-4995-9105-8D32D306E2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36786" y="3022409"/>
                  <a:ext cx="116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BA0D19-6D60-4230-A152-8EF37E29A61C}"/>
                    </a:ext>
                  </a:extLst>
                </p14:cNvPr>
                <p14:cNvContentPartPr/>
                <p14:nvPr/>
              </p14:nvContentPartPr>
              <p14:xfrm>
                <a:off x="2948386" y="2840249"/>
                <a:ext cx="134640" cy="323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BA0D19-6D60-4230-A152-8EF37E29A6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30746" y="2822609"/>
                  <a:ext cx="1702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3612C39-F70D-4D37-BAA6-1FB814246D44}"/>
                    </a:ext>
                  </a:extLst>
                </p14:cNvPr>
                <p14:cNvContentPartPr/>
                <p14:nvPr/>
              </p14:nvContentPartPr>
              <p14:xfrm>
                <a:off x="3131986" y="3028889"/>
                <a:ext cx="2160" cy="123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3612C39-F70D-4D37-BAA6-1FB814246D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14346" y="3011249"/>
                  <a:ext cx="378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7351E6B-923E-45CB-A0C3-2D8AC8D2EB0D}"/>
              </a:ext>
            </a:extLst>
          </p:cNvPr>
          <p:cNvGrpSpPr/>
          <p:nvPr/>
        </p:nvGrpSpPr>
        <p:grpSpPr>
          <a:xfrm>
            <a:off x="7180186" y="1449569"/>
            <a:ext cx="189720" cy="471600"/>
            <a:chOff x="7180186" y="1449569"/>
            <a:chExt cx="18972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07B9D35-661E-4B27-92AB-5A10193A3B62}"/>
                    </a:ext>
                  </a:extLst>
                </p14:cNvPr>
                <p14:cNvContentPartPr/>
                <p14:nvPr/>
              </p14:nvContentPartPr>
              <p14:xfrm>
                <a:off x="7180186" y="1449569"/>
                <a:ext cx="172440" cy="336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07B9D35-661E-4B27-92AB-5A10193A3B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62546" y="1431929"/>
                  <a:ext cx="2080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C78318-1AD9-4AF0-BEF0-1E5192B8B12B}"/>
                    </a:ext>
                  </a:extLst>
                </p14:cNvPr>
                <p14:cNvContentPartPr/>
                <p14:nvPr/>
              </p14:nvContentPartPr>
              <p14:xfrm>
                <a:off x="7250386" y="1673489"/>
                <a:ext cx="119520" cy="247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C78318-1AD9-4AF0-BEF0-1E5192B8B1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32746" y="1655849"/>
                  <a:ext cx="15516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7B56093-D08F-4FA9-BA8A-F68F8223E590}"/>
              </a:ext>
            </a:extLst>
          </p:cNvPr>
          <p:cNvGrpSpPr/>
          <p:nvPr/>
        </p:nvGrpSpPr>
        <p:grpSpPr>
          <a:xfrm>
            <a:off x="4778986" y="1107929"/>
            <a:ext cx="325440" cy="388440"/>
            <a:chOff x="4778986" y="1107929"/>
            <a:chExt cx="32544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CEEE03B-D58D-4FF0-9C26-9A81DC3A4CF0}"/>
                    </a:ext>
                  </a:extLst>
                </p14:cNvPr>
                <p14:cNvContentPartPr/>
                <p14:nvPr/>
              </p14:nvContentPartPr>
              <p14:xfrm>
                <a:off x="4860706" y="1107929"/>
                <a:ext cx="123120" cy="388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CEEE03B-D58D-4FF0-9C26-9A81DC3A4C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43066" y="1090289"/>
                  <a:ext cx="158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0C0FEE-19B1-4448-BC3D-90C6C13EB3E0}"/>
                    </a:ext>
                  </a:extLst>
                </p14:cNvPr>
                <p14:cNvContentPartPr/>
                <p14:nvPr/>
              </p14:nvContentPartPr>
              <p14:xfrm>
                <a:off x="4778986" y="1330409"/>
                <a:ext cx="325440" cy="155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0C0FEE-19B1-4448-BC3D-90C6C13EB3E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61346" y="1312409"/>
                  <a:ext cx="3610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55F120C-E84D-412B-92F8-8F224D4B0902}"/>
              </a:ext>
            </a:extLst>
          </p:cNvPr>
          <p:cNvGrpSpPr/>
          <p:nvPr/>
        </p:nvGrpSpPr>
        <p:grpSpPr>
          <a:xfrm>
            <a:off x="7954906" y="2379089"/>
            <a:ext cx="1028520" cy="369000"/>
            <a:chOff x="7954906" y="2379089"/>
            <a:chExt cx="102852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D41C43-B818-4354-8905-8FD2AD91C72D}"/>
                    </a:ext>
                  </a:extLst>
                </p14:cNvPr>
                <p14:cNvContentPartPr/>
                <p14:nvPr/>
              </p14:nvContentPartPr>
              <p14:xfrm>
                <a:off x="7954906" y="2443169"/>
                <a:ext cx="164520" cy="294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D41C43-B818-4354-8905-8FD2AD91C7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37266" y="2425169"/>
                  <a:ext cx="200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338A5AD-8D1E-4AA3-8B9A-400D082865CC}"/>
                    </a:ext>
                  </a:extLst>
                </p14:cNvPr>
                <p14:cNvContentPartPr/>
                <p14:nvPr/>
              </p14:nvContentPartPr>
              <p14:xfrm>
                <a:off x="8010706" y="2601209"/>
                <a:ext cx="171360" cy="60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338A5AD-8D1E-4AA3-8B9A-400D082865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92706" y="2583209"/>
                  <a:ext cx="207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6BD1484-C0AF-4C97-86D7-4D62088E6250}"/>
                    </a:ext>
                  </a:extLst>
                </p14:cNvPr>
                <p14:cNvContentPartPr/>
                <p14:nvPr/>
              </p14:nvContentPartPr>
              <p14:xfrm>
                <a:off x="8294026" y="2479529"/>
                <a:ext cx="297000" cy="268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6BD1484-C0AF-4C97-86D7-4D62088E62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76386" y="2461529"/>
                  <a:ext cx="332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F8174E6-4D0C-4650-BC0B-0027C4F76681}"/>
                    </a:ext>
                  </a:extLst>
                </p14:cNvPr>
                <p14:cNvContentPartPr/>
                <p14:nvPr/>
              </p14:nvContentPartPr>
              <p14:xfrm>
                <a:off x="8835106" y="2379089"/>
                <a:ext cx="148320" cy="315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F8174E6-4D0C-4650-BC0B-0027C4F7668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17466" y="2361449"/>
                  <a:ext cx="1839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0BC5AFB-9E0E-4849-B6A3-3D65B1EC99C8}"/>
              </a:ext>
            </a:extLst>
          </p:cNvPr>
          <p:cNvGrpSpPr/>
          <p:nvPr/>
        </p:nvGrpSpPr>
        <p:grpSpPr>
          <a:xfrm>
            <a:off x="9269266" y="2361449"/>
            <a:ext cx="1218960" cy="443880"/>
            <a:chOff x="9269266" y="2361449"/>
            <a:chExt cx="121896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1FDF48F-7ED6-409E-938A-87F4A9EF7777}"/>
                    </a:ext>
                  </a:extLst>
                </p14:cNvPr>
                <p14:cNvContentPartPr/>
                <p14:nvPr/>
              </p14:nvContentPartPr>
              <p14:xfrm>
                <a:off x="9269266" y="2660609"/>
                <a:ext cx="61200" cy="144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1FDF48F-7ED6-409E-938A-87F4A9EF77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51626" y="2642969"/>
                  <a:ext cx="96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5E05EDF-0F88-4BBD-858C-71D6D09BA78A}"/>
                    </a:ext>
                  </a:extLst>
                </p14:cNvPr>
                <p14:cNvContentPartPr/>
                <p14:nvPr/>
              </p14:nvContentPartPr>
              <p14:xfrm>
                <a:off x="9537466" y="2361449"/>
                <a:ext cx="133920" cy="316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5E05EDF-0F88-4BBD-858C-71D6D09BA7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19826" y="2343809"/>
                  <a:ext cx="169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F11841-A373-466A-9F19-1002186911A6}"/>
                    </a:ext>
                  </a:extLst>
                </p14:cNvPr>
                <p14:cNvContentPartPr/>
                <p14:nvPr/>
              </p14:nvContentPartPr>
              <p14:xfrm>
                <a:off x="9902506" y="2473769"/>
                <a:ext cx="193680" cy="92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F11841-A373-466A-9F19-1002186911A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84506" y="2455769"/>
                  <a:ext cx="229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CD431B-3BDC-4304-B31E-E4760410B7D0}"/>
                    </a:ext>
                  </a:extLst>
                </p14:cNvPr>
                <p14:cNvContentPartPr/>
                <p14:nvPr/>
              </p14:nvContentPartPr>
              <p14:xfrm>
                <a:off x="10075306" y="2388449"/>
                <a:ext cx="108000" cy="261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CD431B-3BDC-4304-B31E-E4760410B7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57306" y="2370449"/>
                  <a:ext cx="143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3C10A59-DC79-4797-8E21-C3C6DDE959E0}"/>
                    </a:ext>
                  </a:extLst>
                </p14:cNvPr>
                <p14:cNvContentPartPr/>
                <p14:nvPr/>
              </p14:nvContentPartPr>
              <p14:xfrm>
                <a:off x="10311466" y="2380169"/>
                <a:ext cx="176760" cy="264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3C10A59-DC79-4797-8E21-C3C6DDE959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93826" y="2362529"/>
                  <a:ext cx="21240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CAC4DB5-46EE-49BF-8CD1-50304837A81D}"/>
              </a:ext>
            </a:extLst>
          </p:cNvPr>
          <p:cNvGrpSpPr/>
          <p:nvPr/>
        </p:nvGrpSpPr>
        <p:grpSpPr>
          <a:xfrm>
            <a:off x="8142106" y="2978129"/>
            <a:ext cx="1182240" cy="263880"/>
            <a:chOff x="8142106" y="2978129"/>
            <a:chExt cx="118224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23C090-0A6A-4276-85D4-9332FE12DF8E}"/>
                    </a:ext>
                  </a:extLst>
                </p14:cNvPr>
                <p14:cNvContentPartPr/>
                <p14:nvPr/>
              </p14:nvContentPartPr>
              <p14:xfrm>
                <a:off x="8142106" y="2978129"/>
                <a:ext cx="207000" cy="218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23C090-0A6A-4276-85D4-9332FE12DF8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4466" y="2960489"/>
                  <a:ext cx="242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BB5568-F04B-4627-A23D-FA46D95A0705}"/>
                    </a:ext>
                  </a:extLst>
                </p14:cNvPr>
                <p14:cNvContentPartPr/>
                <p14:nvPr/>
              </p14:nvContentPartPr>
              <p14:xfrm>
                <a:off x="8206546" y="3037889"/>
                <a:ext cx="286920" cy="99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BB5568-F04B-4627-A23D-FA46D95A07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8906" y="3019889"/>
                  <a:ext cx="322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CDDC402-5683-4C41-937C-5C174E0F0A4C}"/>
                    </a:ext>
                  </a:extLst>
                </p14:cNvPr>
                <p14:cNvContentPartPr/>
                <p14:nvPr/>
              </p14:nvContentPartPr>
              <p14:xfrm>
                <a:off x="8630986" y="3001529"/>
                <a:ext cx="259920" cy="240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CDDC402-5683-4C41-937C-5C174E0F0A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13346" y="2983889"/>
                  <a:ext cx="295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2946F1-CABA-4DBA-8534-68E1891192E7}"/>
                    </a:ext>
                  </a:extLst>
                </p14:cNvPr>
                <p14:cNvContentPartPr/>
                <p14:nvPr/>
              </p14:nvContentPartPr>
              <p14:xfrm>
                <a:off x="9083146" y="2985329"/>
                <a:ext cx="241200" cy="243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2946F1-CABA-4DBA-8534-68E1891192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65506" y="2967689"/>
                  <a:ext cx="27684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DD3F768-0592-4F21-BC2F-630F9FFBDD18}"/>
                  </a:ext>
                </a:extLst>
              </p14:cNvPr>
              <p14:cNvContentPartPr/>
              <p14:nvPr/>
            </p14:nvContentPartPr>
            <p14:xfrm>
              <a:off x="3370306" y="4226609"/>
              <a:ext cx="1298520" cy="579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DD3F768-0592-4F21-BC2F-630F9FFBDD1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52306" y="4208969"/>
                <a:ext cx="133416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E958688-27A2-4C0C-A7C7-80580C64065B}"/>
              </a:ext>
            </a:extLst>
          </p:cNvPr>
          <p:cNvGrpSpPr/>
          <p:nvPr/>
        </p:nvGrpSpPr>
        <p:grpSpPr>
          <a:xfrm>
            <a:off x="2225146" y="3861209"/>
            <a:ext cx="3792240" cy="2790720"/>
            <a:chOff x="2225146" y="3861209"/>
            <a:chExt cx="3792240" cy="27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D002D49-FBD1-46CF-B613-C9D4B2FAE825}"/>
                    </a:ext>
                  </a:extLst>
                </p14:cNvPr>
                <p14:cNvContentPartPr/>
                <p14:nvPr/>
              </p14:nvContentPartPr>
              <p14:xfrm>
                <a:off x="2225146" y="3969209"/>
                <a:ext cx="427320" cy="92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D002D49-FBD1-46CF-B613-C9D4B2FAE8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07146" y="3951569"/>
                  <a:ext cx="46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94992AE-5A7F-4A4F-9F1E-94B7EA7152F0}"/>
                    </a:ext>
                  </a:extLst>
                </p14:cNvPr>
                <p14:cNvContentPartPr/>
                <p14:nvPr/>
              </p14:nvContentPartPr>
              <p14:xfrm>
                <a:off x="2628706" y="3861209"/>
                <a:ext cx="144000" cy="181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94992AE-5A7F-4A4F-9F1E-94B7EA7152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11066" y="3843569"/>
                  <a:ext cx="179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405C043-3F2E-4941-AF26-A7C36583C39A}"/>
                    </a:ext>
                  </a:extLst>
                </p14:cNvPr>
                <p14:cNvContentPartPr/>
                <p14:nvPr/>
              </p14:nvContentPartPr>
              <p14:xfrm>
                <a:off x="3349426" y="4373849"/>
                <a:ext cx="110520" cy="491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405C043-3F2E-4941-AF26-A7C36583C39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31786" y="4355849"/>
                  <a:ext cx="1461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42FD811-1930-4CAF-905C-827702CA3664}"/>
                    </a:ext>
                  </a:extLst>
                </p14:cNvPr>
                <p14:cNvContentPartPr/>
                <p14:nvPr/>
              </p14:nvContentPartPr>
              <p14:xfrm>
                <a:off x="3624466" y="4539809"/>
                <a:ext cx="10080" cy="205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42FD811-1930-4CAF-905C-827702CA36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06466" y="4521809"/>
                  <a:ext cx="45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8C1547B-DF91-4F38-8E48-DD1B86F06266}"/>
                    </a:ext>
                  </a:extLst>
                </p14:cNvPr>
                <p14:cNvContentPartPr/>
                <p14:nvPr/>
              </p14:nvContentPartPr>
              <p14:xfrm>
                <a:off x="3533026" y="4497689"/>
                <a:ext cx="161640" cy="59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8C1547B-DF91-4F38-8E48-DD1B86F0626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15386" y="4480049"/>
                  <a:ext cx="197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C59108-BFCD-4F07-86CC-51569B83EAE9}"/>
                    </a:ext>
                  </a:extLst>
                </p14:cNvPr>
                <p14:cNvContentPartPr/>
                <p14:nvPr/>
              </p14:nvContentPartPr>
              <p14:xfrm>
                <a:off x="3775306" y="4599209"/>
                <a:ext cx="109800" cy="135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C59108-BFCD-4F07-86CC-51569B83EA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57666" y="4581569"/>
                  <a:ext cx="145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CCB8AC-687D-4EE0-938C-1A0C59F76436}"/>
                    </a:ext>
                  </a:extLst>
                </p14:cNvPr>
                <p14:cNvContentPartPr/>
                <p14:nvPr/>
              </p14:nvContentPartPr>
              <p14:xfrm>
                <a:off x="3929746" y="4617209"/>
                <a:ext cx="90720" cy="113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CCB8AC-687D-4EE0-938C-1A0C59F764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11746" y="4599209"/>
                  <a:ext cx="126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C758D22-EFF2-4166-9848-4C5AA536FC22}"/>
                    </a:ext>
                  </a:extLst>
                </p14:cNvPr>
                <p14:cNvContentPartPr/>
                <p14:nvPr/>
              </p14:nvContentPartPr>
              <p14:xfrm>
                <a:off x="4091746" y="4482569"/>
                <a:ext cx="77400" cy="248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C758D22-EFF2-4166-9848-4C5AA536FC2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74106" y="4464569"/>
                  <a:ext cx="113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1393B7A-3B27-489D-ADB2-B0DE8CD08510}"/>
                    </a:ext>
                  </a:extLst>
                </p14:cNvPr>
                <p14:cNvContentPartPr/>
                <p14:nvPr/>
              </p14:nvContentPartPr>
              <p14:xfrm>
                <a:off x="4227826" y="4604969"/>
                <a:ext cx="354960" cy="436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1393B7A-3B27-489D-ADB2-B0DE8CD0851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10186" y="4586969"/>
                  <a:ext cx="3906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F3AC5F9-208D-4397-B5CE-EA5B2D9DCE5D}"/>
                    </a:ext>
                  </a:extLst>
                </p14:cNvPr>
                <p14:cNvContentPartPr/>
                <p14:nvPr/>
              </p14:nvContentPartPr>
              <p14:xfrm>
                <a:off x="4985266" y="4407689"/>
                <a:ext cx="28080" cy="287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F3AC5F9-208D-4397-B5CE-EA5B2D9DCE5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67626" y="4389689"/>
                  <a:ext cx="63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97DFBB8-918E-4265-AAC0-EA2CF5523534}"/>
                    </a:ext>
                  </a:extLst>
                </p14:cNvPr>
                <p14:cNvContentPartPr/>
                <p14:nvPr/>
              </p14:nvContentPartPr>
              <p14:xfrm>
                <a:off x="4908226" y="4536569"/>
                <a:ext cx="318240" cy="213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97DFBB8-918E-4265-AAC0-EA2CF55235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90586" y="4518569"/>
                  <a:ext cx="353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A35C62C-750B-4FED-B0C3-1B727D3C73E0}"/>
                    </a:ext>
                  </a:extLst>
                </p14:cNvPr>
                <p14:cNvContentPartPr/>
                <p14:nvPr/>
              </p14:nvContentPartPr>
              <p14:xfrm>
                <a:off x="5300266" y="4547729"/>
                <a:ext cx="126000" cy="190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A35C62C-750B-4FED-B0C3-1B727D3C73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82266" y="4530089"/>
                  <a:ext cx="161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735F940-90B5-4AE0-8EDD-5544B4148779}"/>
                    </a:ext>
                  </a:extLst>
                </p14:cNvPr>
                <p14:cNvContentPartPr/>
                <p14:nvPr/>
              </p14:nvContentPartPr>
              <p14:xfrm>
                <a:off x="5726506" y="4129409"/>
                <a:ext cx="143640" cy="772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735F940-90B5-4AE0-8EDD-5544B41487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08866" y="4111769"/>
                  <a:ext cx="17928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822EDE5-0380-466C-AEB3-535A3005B063}"/>
                    </a:ext>
                  </a:extLst>
                </p14:cNvPr>
                <p14:cNvContentPartPr/>
                <p14:nvPr/>
              </p14:nvContentPartPr>
              <p14:xfrm>
                <a:off x="5513746" y="4338929"/>
                <a:ext cx="47520" cy="354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822EDE5-0380-466C-AEB3-535A3005B0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96106" y="4321289"/>
                  <a:ext cx="831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1B39DFD-3EBD-4543-B8A1-EA7310C0F782}"/>
                    </a:ext>
                  </a:extLst>
                </p14:cNvPr>
                <p14:cNvContentPartPr/>
                <p14:nvPr/>
              </p14:nvContentPartPr>
              <p14:xfrm>
                <a:off x="5406826" y="4468889"/>
                <a:ext cx="213480" cy="44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1B39DFD-3EBD-4543-B8A1-EA7310C0F78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89186" y="4450889"/>
                  <a:ext cx="249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8A9AEBC-0811-44A0-8A17-2279F0CB4576}"/>
                    </a:ext>
                  </a:extLst>
                </p14:cNvPr>
                <p14:cNvContentPartPr/>
                <p14:nvPr/>
              </p14:nvContentPartPr>
              <p14:xfrm>
                <a:off x="2657506" y="5128769"/>
                <a:ext cx="86400" cy="767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8A9AEBC-0811-44A0-8A17-2279F0CB45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39506" y="5110769"/>
                  <a:ext cx="12204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D1B23F1-62B1-4A9A-8A63-BD91DD6128E5}"/>
                    </a:ext>
                  </a:extLst>
                </p14:cNvPr>
                <p14:cNvContentPartPr/>
                <p14:nvPr/>
              </p14:nvContentPartPr>
              <p14:xfrm>
                <a:off x="2834986" y="5025449"/>
                <a:ext cx="996480" cy="804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D1B23F1-62B1-4A9A-8A63-BD91DD6128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17346" y="5007809"/>
                  <a:ext cx="10321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E08261-9D54-4790-8A32-D4AA3591B610}"/>
                    </a:ext>
                  </a:extLst>
                </p14:cNvPr>
                <p14:cNvContentPartPr/>
                <p14:nvPr/>
              </p14:nvContentPartPr>
              <p14:xfrm>
                <a:off x="2674426" y="5950649"/>
                <a:ext cx="1144440" cy="44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E08261-9D54-4790-8A32-D4AA3591B6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56786" y="5932649"/>
                  <a:ext cx="1180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177C576-7091-40B1-B67D-ACC7F51B13CB}"/>
                    </a:ext>
                  </a:extLst>
                </p14:cNvPr>
                <p14:cNvContentPartPr/>
                <p14:nvPr/>
              </p14:nvContentPartPr>
              <p14:xfrm>
                <a:off x="4847386" y="4967489"/>
                <a:ext cx="124920" cy="990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177C576-7091-40B1-B67D-ACC7F51B13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29746" y="4949849"/>
                  <a:ext cx="16056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5535AFA-F7B4-40DB-8493-BF922F21C0DC}"/>
                    </a:ext>
                  </a:extLst>
                </p14:cNvPr>
                <p14:cNvContentPartPr/>
                <p14:nvPr/>
              </p14:nvContentPartPr>
              <p14:xfrm>
                <a:off x="4948546" y="4991609"/>
                <a:ext cx="1068840" cy="958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5535AFA-F7B4-40DB-8493-BF922F21C0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30906" y="4973969"/>
                  <a:ext cx="110448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4804F4-5524-402D-B281-8D24B3099B48}"/>
                    </a:ext>
                  </a:extLst>
                </p14:cNvPr>
                <p14:cNvContentPartPr/>
                <p14:nvPr/>
              </p14:nvContentPartPr>
              <p14:xfrm>
                <a:off x="3972586" y="6101489"/>
                <a:ext cx="540720" cy="451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4804F4-5524-402D-B281-8D24B3099B4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54946" y="6083849"/>
                  <a:ext cx="5763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653DA90-4809-42B7-AE45-E860EB6D3A68}"/>
                    </a:ext>
                  </a:extLst>
                </p14:cNvPr>
                <p14:cNvContentPartPr/>
                <p14:nvPr/>
              </p14:nvContentPartPr>
              <p14:xfrm>
                <a:off x="4127746" y="6197969"/>
                <a:ext cx="15480" cy="50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653DA90-4809-42B7-AE45-E860EB6D3A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09746" y="6179969"/>
                  <a:ext cx="51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BFA2B6-ADFF-456E-83AD-10B50E66FE4F}"/>
                    </a:ext>
                  </a:extLst>
                </p14:cNvPr>
                <p14:cNvContentPartPr/>
                <p14:nvPr/>
              </p14:nvContentPartPr>
              <p14:xfrm>
                <a:off x="4296946" y="6244769"/>
                <a:ext cx="37800" cy="18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BFA2B6-ADFF-456E-83AD-10B50E66FE4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78946" y="6226769"/>
                  <a:ext cx="73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D0B54A-2E7F-463F-99CA-1A55EC1F4F24}"/>
                    </a:ext>
                  </a:extLst>
                </p14:cNvPr>
                <p14:cNvContentPartPr/>
                <p14:nvPr/>
              </p14:nvContentPartPr>
              <p14:xfrm>
                <a:off x="4134586" y="6326849"/>
                <a:ext cx="219600" cy="131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D0B54A-2E7F-463F-99CA-1A55EC1F4F2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16946" y="6308849"/>
                  <a:ext cx="255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D97ABA3-58A0-42FD-8E1E-12C21739181F}"/>
                    </a:ext>
                  </a:extLst>
                </p14:cNvPr>
                <p14:cNvContentPartPr/>
                <p14:nvPr/>
              </p14:nvContentPartPr>
              <p14:xfrm>
                <a:off x="4124866" y="6113369"/>
                <a:ext cx="162360" cy="11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D97ABA3-58A0-42FD-8E1E-12C2173918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07226" y="6095369"/>
                  <a:ext cx="198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5837CF9-4781-41E8-9C9A-C1BA70807446}"/>
                    </a:ext>
                  </a:extLst>
                </p14:cNvPr>
                <p14:cNvContentPartPr/>
                <p14:nvPr/>
              </p14:nvContentPartPr>
              <p14:xfrm>
                <a:off x="3458146" y="6136409"/>
                <a:ext cx="428760" cy="168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5837CF9-4781-41E8-9C9A-C1BA708074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40506" y="6118769"/>
                  <a:ext cx="464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737C82-238D-4F15-9185-ECFD58DD9E0A}"/>
                    </a:ext>
                  </a:extLst>
                </p14:cNvPr>
                <p14:cNvContentPartPr/>
                <p14:nvPr/>
              </p14:nvContentPartPr>
              <p14:xfrm>
                <a:off x="3466786" y="6080969"/>
                <a:ext cx="138240" cy="48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737C82-238D-4F15-9185-ECFD58DD9E0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49146" y="6063329"/>
                  <a:ext cx="173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10B4D6-2ACD-4854-9D07-FD549F921EB7}"/>
                    </a:ext>
                  </a:extLst>
                </p14:cNvPr>
                <p14:cNvContentPartPr/>
                <p14:nvPr/>
              </p14:nvContentPartPr>
              <p14:xfrm>
                <a:off x="3444466" y="6089969"/>
                <a:ext cx="59400" cy="145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10B4D6-2ACD-4854-9D07-FD549F921EB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26826" y="6071969"/>
                  <a:ext cx="95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70C75A2-6890-4FB1-8CAA-161A8B705902}"/>
                    </a:ext>
                  </a:extLst>
                </p14:cNvPr>
                <p14:cNvContentPartPr/>
                <p14:nvPr/>
              </p14:nvContentPartPr>
              <p14:xfrm>
                <a:off x="4722826" y="6092489"/>
                <a:ext cx="627120" cy="201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70C75A2-6890-4FB1-8CAA-161A8B7059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05186" y="6074489"/>
                  <a:ext cx="662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8CDCB88-6AEA-43BC-A304-B29A239C61A7}"/>
                    </a:ext>
                  </a:extLst>
                </p14:cNvPr>
                <p14:cNvContentPartPr/>
                <p14:nvPr/>
              </p14:nvContentPartPr>
              <p14:xfrm>
                <a:off x="5188666" y="6059009"/>
                <a:ext cx="208800" cy="119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8CDCB88-6AEA-43BC-A304-B29A239C61A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70666" y="6041369"/>
                  <a:ext cx="244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1538E7B-1D17-40C6-AB8F-59DABB0AC4B7}"/>
                    </a:ext>
                  </a:extLst>
                </p14:cNvPr>
                <p14:cNvContentPartPr/>
                <p14:nvPr/>
              </p14:nvContentPartPr>
              <p14:xfrm>
                <a:off x="3407746" y="6089969"/>
                <a:ext cx="27360" cy="160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1538E7B-1D17-40C6-AB8F-59DABB0AC4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89746" y="6071969"/>
                  <a:ext cx="63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EEDDA49-2065-469C-9C10-66D32247A0CD}"/>
                    </a:ext>
                  </a:extLst>
                </p14:cNvPr>
                <p14:cNvContentPartPr/>
                <p14:nvPr/>
              </p14:nvContentPartPr>
              <p14:xfrm>
                <a:off x="3439066" y="6114809"/>
                <a:ext cx="19080" cy="108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EEDDA49-2065-469C-9C10-66D32247A0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21426" y="6097169"/>
                  <a:ext cx="54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1DAF6A-BFC2-419E-90F5-5156757AC6C1}"/>
                    </a:ext>
                  </a:extLst>
                </p14:cNvPr>
                <p14:cNvContentPartPr/>
                <p14:nvPr/>
              </p14:nvContentPartPr>
              <p14:xfrm>
                <a:off x="3093106" y="5849129"/>
                <a:ext cx="725760" cy="744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1DAF6A-BFC2-419E-90F5-5156757AC6C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75466" y="5831129"/>
                  <a:ext cx="7614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7F06B1C-920F-44EA-A440-8F4C278DEF6E}"/>
                    </a:ext>
                  </a:extLst>
                </p14:cNvPr>
                <p14:cNvContentPartPr/>
                <p14:nvPr/>
              </p14:nvContentPartPr>
              <p14:xfrm>
                <a:off x="3742546" y="6478769"/>
                <a:ext cx="72360" cy="173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7F06B1C-920F-44EA-A440-8F4C278DEF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24906" y="6461129"/>
                  <a:ext cx="10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362640D-DBE4-4A02-A9D1-EDE2C9F088F2}"/>
                    </a:ext>
                  </a:extLst>
                </p14:cNvPr>
                <p14:cNvContentPartPr/>
                <p14:nvPr/>
              </p14:nvContentPartPr>
              <p14:xfrm>
                <a:off x="4604746" y="5728169"/>
                <a:ext cx="1084680" cy="780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362640D-DBE4-4A02-A9D1-EDE2C9F088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87106" y="5710169"/>
                  <a:ext cx="112032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53AA6BE-3316-4D27-A863-C2BBA31B9917}"/>
                    </a:ext>
                  </a:extLst>
                </p14:cNvPr>
                <p14:cNvContentPartPr/>
                <p14:nvPr/>
              </p14:nvContentPartPr>
              <p14:xfrm>
                <a:off x="4572346" y="6369689"/>
                <a:ext cx="194040" cy="244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53AA6BE-3316-4D27-A863-C2BBA31B99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54346" y="6351689"/>
                  <a:ext cx="229680" cy="28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585FE40-1792-4E52-A364-84FE38AD6CDF}"/>
                  </a:ext>
                </a:extLst>
              </p14:cNvPr>
              <p14:cNvContentPartPr/>
              <p14:nvPr/>
            </p14:nvContentPartPr>
            <p14:xfrm>
              <a:off x="7462786" y="4365569"/>
              <a:ext cx="2208960" cy="874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585FE40-1792-4E52-A364-84FE38AD6CD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44786" y="4347929"/>
                <a:ext cx="224460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3C74992-B9EB-4A43-AC67-421A45D09DCB}"/>
              </a:ext>
            </a:extLst>
          </p:cNvPr>
          <p:cNvGrpSpPr/>
          <p:nvPr/>
        </p:nvGrpSpPr>
        <p:grpSpPr>
          <a:xfrm>
            <a:off x="7761226" y="4730609"/>
            <a:ext cx="1856520" cy="562320"/>
            <a:chOff x="7761226" y="4730609"/>
            <a:chExt cx="185652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7B5EAE-5900-4CAC-94D1-13E23B121792}"/>
                    </a:ext>
                  </a:extLst>
                </p14:cNvPr>
                <p14:cNvContentPartPr/>
                <p14:nvPr/>
              </p14:nvContentPartPr>
              <p14:xfrm>
                <a:off x="7761226" y="4822409"/>
                <a:ext cx="408960" cy="470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7B5EAE-5900-4CAC-94D1-13E23B1217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43226" y="4804769"/>
                  <a:ext cx="4446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0F7D6F4-D7A9-4685-AA03-0B3A335694AD}"/>
                    </a:ext>
                  </a:extLst>
                </p14:cNvPr>
                <p14:cNvContentPartPr/>
                <p14:nvPr/>
              </p14:nvContentPartPr>
              <p14:xfrm>
                <a:off x="8214106" y="4806569"/>
                <a:ext cx="43200" cy="70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0F7D6F4-D7A9-4685-AA03-0B3A335694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96106" y="4788929"/>
                  <a:ext cx="788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A28BD4-6E31-4B58-8FC6-5D2C163C8386}"/>
                    </a:ext>
                  </a:extLst>
                </p14:cNvPr>
                <p14:cNvContentPartPr/>
                <p14:nvPr/>
              </p14:nvContentPartPr>
              <p14:xfrm>
                <a:off x="8233186" y="4730609"/>
                <a:ext cx="502920" cy="489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A28BD4-6E31-4B58-8FC6-5D2C163C83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15546" y="4712609"/>
                  <a:ext cx="5385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3F1DB0D-7BD9-418A-B296-D9D2F6477667}"/>
                    </a:ext>
                  </a:extLst>
                </p14:cNvPr>
                <p14:cNvContentPartPr/>
                <p14:nvPr/>
              </p14:nvContentPartPr>
              <p14:xfrm>
                <a:off x="8768146" y="4908089"/>
                <a:ext cx="238320" cy="331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3F1DB0D-7BD9-418A-B296-D9D2F64776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50506" y="4890089"/>
                  <a:ext cx="273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ED3C1F2-A2D4-440C-B34B-F22A4E2BE4B8}"/>
                    </a:ext>
                  </a:extLst>
                </p14:cNvPr>
                <p14:cNvContentPartPr/>
                <p14:nvPr/>
              </p14:nvContentPartPr>
              <p14:xfrm>
                <a:off x="9034906" y="4980449"/>
                <a:ext cx="35280" cy="43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ED3C1F2-A2D4-440C-B34B-F22A4E2BE4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16906" y="4962449"/>
                  <a:ext cx="70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1E688E-7727-43AD-B96F-6A3549A816AA}"/>
                    </a:ext>
                  </a:extLst>
                </p14:cNvPr>
                <p14:cNvContentPartPr/>
                <p14:nvPr/>
              </p14:nvContentPartPr>
              <p14:xfrm>
                <a:off x="9169186" y="5045969"/>
                <a:ext cx="343440" cy="160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1E688E-7727-43AD-B96F-6A3549A816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51186" y="5027969"/>
                  <a:ext cx="379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240B628-3D2C-4878-87D9-2EFAF06449FF}"/>
                    </a:ext>
                  </a:extLst>
                </p14:cNvPr>
                <p14:cNvContentPartPr/>
                <p14:nvPr/>
              </p14:nvContentPartPr>
              <p14:xfrm>
                <a:off x="9579946" y="5035169"/>
                <a:ext cx="37800" cy="108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240B628-3D2C-4878-87D9-2EFAF06449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62306" y="5017529"/>
                  <a:ext cx="734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0C84210-DF09-43CE-A1F2-8BF5F4D0A8B1}"/>
              </a:ext>
            </a:extLst>
          </p:cNvPr>
          <p:cNvGrpSpPr/>
          <p:nvPr/>
        </p:nvGrpSpPr>
        <p:grpSpPr>
          <a:xfrm>
            <a:off x="9965146" y="4770929"/>
            <a:ext cx="1208160" cy="630360"/>
            <a:chOff x="9965146" y="4770929"/>
            <a:chExt cx="1208160" cy="63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EA1FF9-091E-4EE7-80C6-12D09022218C}"/>
                    </a:ext>
                  </a:extLst>
                </p14:cNvPr>
                <p14:cNvContentPartPr/>
                <p14:nvPr/>
              </p14:nvContentPartPr>
              <p14:xfrm>
                <a:off x="10076746" y="4989449"/>
                <a:ext cx="191880" cy="143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EA1FF9-091E-4EE7-80C6-12D0902221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59106" y="4971449"/>
                  <a:ext cx="227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B7FCBE9-6ADD-4507-8BE5-5DB4BE010FC7}"/>
                    </a:ext>
                  </a:extLst>
                </p14:cNvPr>
                <p14:cNvContentPartPr/>
                <p14:nvPr/>
              </p14:nvContentPartPr>
              <p14:xfrm>
                <a:off x="10276186" y="5036249"/>
                <a:ext cx="122400" cy="111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B7FCBE9-6ADD-4507-8BE5-5DB4BE010F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258546" y="5018609"/>
                  <a:ext cx="15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CBD9BC4-FB8B-4713-BF74-5B6D8F710415}"/>
                    </a:ext>
                  </a:extLst>
                </p14:cNvPr>
                <p14:cNvContentPartPr/>
                <p14:nvPr/>
              </p14:nvContentPartPr>
              <p14:xfrm>
                <a:off x="10364026" y="4770929"/>
                <a:ext cx="290880" cy="334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CBD9BC4-FB8B-4713-BF74-5B6D8F7104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46026" y="4753289"/>
                  <a:ext cx="3265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9316691-38C0-47E6-AFBC-10700E0DA3DA}"/>
                    </a:ext>
                  </a:extLst>
                </p14:cNvPr>
                <p14:cNvContentPartPr/>
                <p14:nvPr/>
              </p14:nvContentPartPr>
              <p14:xfrm>
                <a:off x="10671466" y="4891169"/>
                <a:ext cx="60480" cy="55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9316691-38C0-47E6-AFBC-10700E0DA3D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53466" y="4873169"/>
                  <a:ext cx="96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DB237D3-7CD2-43C6-86B8-EA181FF27B13}"/>
                    </a:ext>
                  </a:extLst>
                </p14:cNvPr>
                <p14:cNvContentPartPr/>
                <p14:nvPr/>
              </p14:nvContentPartPr>
              <p14:xfrm>
                <a:off x="10787746" y="4982609"/>
                <a:ext cx="385560" cy="248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DB237D3-7CD2-43C6-86B8-EA181FF27B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770106" y="4964969"/>
                  <a:ext cx="421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E3E7DC0-CEF9-4937-A981-AC8DF27EDC08}"/>
                    </a:ext>
                  </a:extLst>
                </p14:cNvPr>
                <p14:cNvContentPartPr/>
                <p14:nvPr/>
              </p14:nvContentPartPr>
              <p14:xfrm>
                <a:off x="9965146" y="5328569"/>
                <a:ext cx="1132920" cy="72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E3E7DC0-CEF9-4937-A981-AC8DF27EDC0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47146" y="5310569"/>
                  <a:ext cx="116856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1AE48B7-BC7F-4F47-B59C-7417451E3BDC}"/>
              </a:ext>
            </a:extLst>
          </p:cNvPr>
          <p:cNvGrpSpPr/>
          <p:nvPr/>
        </p:nvGrpSpPr>
        <p:grpSpPr>
          <a:xfrm>
            <a:off x="8942026" y="5504969"/>
            <a:ext cx="635760" cy="588600"/>
            <a:chOff x="8942026" y="5504969"/>
            <a:chExt cx="635760" cy="5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85430F8-E09F-4FC7-8263-BEE249AF3527}"/>
                    </a:ext>
                  </a:extLst>
                </p14:cNvPr>
                <p14:cNvContentPartPr/>
                <p14:nvPr/>
              </p14:nvContentPartPr>
              <p14:xfrm>
                <a:off x="8942026" y="5504969"/>
                <a:ext cx="635760" cy="495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85430F8-E09F-4FC7-8263-BEE249AF352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24026" y="5487329"/>
                  <a:ext cx="6714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AA44042-FF69-4105-B421-58BA69C72BF0}"/>
                    </a:ext>
                  </a:extLst>
                </p14:cNvPr>
                <p14:cNvContentPartPr/>
                <p14:nvPr/>
              </p14:nvContentPartPr>
              <p14:xfrm>
                <a:off x="9087826" y="5546009"/>
                <a:ext cx="485280" cy="547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AA44042-FF69-4105-B421-58BA69C72BF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70186" y="5528369"/>
                  <a:ext cx="520920" cy="58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630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11483A-F413-4213-B7CD-E3C5A9C1AF49}"/>
              </a:ext>
            </a:extLst>
          </p:cNvPr>
          <p:cNvSpPr txBox="1"/>
          <p:nvPr/>
        </p:nvSpPr>
        <p:spPr>
          <a:xfrm>
            <a:off x="869121" y="5631234"/>
            <a:ext cx="6166679" cy="5188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To learn more: Section 1.2 of (Russell, 2016)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8F6E7-2646-4DAB-83F3-E7063F206E19}"/>
              </a:ext>
            </a:extLst>
          </p:cNvPr>
          <p:cNvSpPr txBox="1"/>
          <p:nvPr/>
        </p:nvSpPr>
        <p:spPr>
          <a:xfrm>
            <a:off x="335721" y="167860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Foundations of AI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46A4B-864B-463D-8DE8-F44A1E7D5F0E}"/>
                  </a:ext>
                </a:extLst>
              </p14:cNvPr>
              <p14:cNvContentPartPr/>
              <p14:nvPr/>
            </p14:nvContentPartPr>
            <p14:xfrm>
              <a:off x="3611506" y="5994929"/>
              <a:ext cx="365400" cy="5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46A4B-864B-463D-8DE8-F44A1E7D5F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3506" y="5976929"/>
                <a:ext cx="4010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81AD7AB-C862-44D5-BFEA-5D74F9BEFCB1}"/>
                  </a:ext>
                </a:extLst>
              </p14:cNvPr>
              <p14:cNvContentPartPr/>
              <p14:nvPr/>
            </p14:nvContentPartPr>
            <p14:xfrm>
              <a:off x="552226" y="902369"/>
              <a:ext cx="1196640" cy="86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81AD7AB-C862-44D5-BFEA-5D74F9BEF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586" y="884729"/>
                <a:ext cx="1232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3D3340-94E6-4D17-8D05-C774159394A3}"/>
                  </a:ext>
                </a:extLst>
              </p14:cNvPr>
              <p14:cNvContentPartPr/>
              <p14:nvPr/>
            </p14:nvContentPartPr>
            <p14:xfrm>
              <a:off x="603706" y="1453529"/>
              <a:ext cx="1243800" cy="75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3D3340-94E6-4D17-8D05-C774159394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706" y="1435889"/>
                <a:ext cx="1279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328907-7D0C-45C7-ACD5-770AEDE1ABD7}"/>
                  </a:ext>
                </a:extLst>
              </p14:cNvPr>
              <p14:cNvContentPartPr/>
              <p14:nvPr/>
            </p14:nvContentPartPr>
            <p14:xfrm>
              <a:off x="536386" y="2087129"/>
              <a:ext cx="1441080" cy="27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328907-7D0C-45C7-ACD5-770AEDE1AB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8746" y="2069129"/>
                <a:ext cx="14767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0C2091-3D92-4F75-A663-E77E4AD07ED7}"/>
                  </a:ext>
                </a:extLst>
              </p14:cNvPr>
              <p14:cNvContentPartPr/>
              <p14:nvPr/>
            </p14:nvContentPartPr>
            <p14:xfrm>
              <a:off x="673546" y="2660609"/>
              <a:ext cx="1134720" cy="55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0C2091-3D92-4F75-A663-E77E4AD07E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546" y="2642969"/>
                <a:ext cx="11703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333CDF-80BD-4BDD-9978-53DA4B0C5E16}"/>
                  </a:ext>
                </a:extLst>
              </p14:cNvPr>
              <p14:cNvContentPartPr/>
              <p14:nvPr/>
            </p14:nvContentPartPr>
            <p14:xfrm>
              <a:off x="742306" y="3156329"/>
              <a:ext cx="1258200" cy="13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333CDF-80BD-4BDD-9978-53DA4B0C5E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666" y="3138329"/>
                <a:ext cx="1293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9E65D79-F3BB-4A31-9A2E-850203F82A3D}"/>
                  </a:ext>
                </a:extLst>
              </p14:cNvPr>
              <p14:cNvContentPartPr/>
              <p14:nvPr/>
            </p14:nvContentPartPr>
            <p14:xfrm>
              <a:off x="382666" y="3743129"/>
              <a:ext cx="1424520" cy="124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9E65D79-F3BB-4A31-9A2E-850203F82A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5026" y="3725129"/>
                <a:ext cx="14601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AE9F33-CD56-430F-B74D-2F43ADCD1D42}"/>
                  </a:ext>
                </a:extLst>
              </p14:cNvPr>
              <p14:cNvContentPartPr/>
              <p14:nvPr/>
            </p14:nvContentPartPr>
            <p14:xfrm>
              <a:off x="673546" y="4396529"/>
              <a:ext cx="1683720" cy="133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AE9F33-CD56-430F-B74D-2F43ADCD1D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5546" y="4378889"/>
                <a:ext cx="17193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B4F701-C43C-410E-8209-6A9ABE6DCE41}"/>
                  </a:ext>
                </a:extLst>
              </p14:cNvPr>
              <p14:cNvContentPartPr/>
              <p14:nvPr/>
            </p14:nvContentPartPr>
            <p14:xfrm>
              <a:off x="616306" y="5319569"/>
              <a:ext cx="1387440" cy="106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DB4F701-C43C-410E-8209-6A9ABE6DCE4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8306" y="5301569"/>
                <a:ext cx="1423080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29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8F465C-9B36-4645-A9B9-EF2A6C85BEE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4CF950-3B20-4669-A611-438345A1E531}"/>
              </a:ext>
            </a:extLst>
          </p:cNvPr>
          <p:cNvSpPr/>
          <p:nvPr/>
        </p:nvSpPr>
        <p:spPr>
          <a:xfrm>
            <a:off x="1928812" y="2348210"/>
            <a:ext cx="872966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will either be the </a:t>
            </a:r>
            <a:r>
              <a:rPr lang="en-US" sz="24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</a:t>
            </a:r>
            <a:r>
              <a:rPr lang="en-US" sz="2400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thing</a:t>
            </a:r>
            <a:r>
              <a:rPr lang="en-US" sz="2400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that’s ever happened to us, or it will be the </a:t>
            </a:r>
            <a:r>
              <a:rPr lang="en-US" sz="24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worst thing</a:t>
            </a:r>
            <a:r>
              <a:rPr lang="en-US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If we’re not careful, it very well may be the </a:t>
            </a:r>
            <a:r>
              <a:rPr lang="en-US" sz="24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last thing</a:t>
            </a:r>
            <a:r>
              <a:rPr lang="en-US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AU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-- </a:t>
            </a:r>
            <a:r>
              <a:rPr lang="en-AU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Stephen Hawking</a:t>
            </a:r>
          </a:p>
        </p:txBody>
      </p:sp>
    </p:spTree>
    <p:extLst>
      <p:ext uri="{BB962C8B-B14F-4D97-AF65-F5344CB8AC3E}">
        <p14:creationId xmlns:p14="http://schemas.microsoft.com/office/powerpoint/2010/main" val="102428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26DB2-C531-4004-B390-DC3E6C52245B}"/>
              </a:ext>
            </a:extLst>
          </p:cNvPr>
          <p:cNvSpPr txBox="1"/>
          <p:nvPr/>
        </p:nvSpPr>
        <p:spPr>
          <a:xfrm>
            <a:off x="335721" y="167860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History of AI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6ADEE-14E4-4893-993E-008AA28255C4}"/>
              </a:ext>
            </a:extLst>
          </p:cNvPr>
          <p:cNvGrpSpPr/>
          <p:nvPr/>
        </p:nvGrpSpPr>
        <p:grpSpPr>
          <a:xfrm>
            <a:off x="3646066" y="831809"/>
            <a:ext cx="1860120" cy="577800"/>
            <a:chOff x="3646066" y="831809"/>
            <a:chExt cx="1860120" cy="5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C98453F-51C2-447A-93CE-9F71A7B15135}"/>
                    </a:ext>
                  </a:extLst>
                </p14:cNvPr>
                <p14:cNvContentPartPr/>
                <p14:nvPr/>
              </p14:nvContentPartPr>
              <p14:xfrm>
                <a:off x="3646066" y="908849"/>
                <a:ext cx="138960" cy="267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C98453F-51C2-447A-93CE-9F71A7B151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28066" y="891209"/>
                  <a:ext cx="174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533AC0-8EA2-4C23-A9A7-237A0DC96954}"/>
                    </a:ext>
                  </a:extLst>
                </p14:cNvPr>
                <p14:cNvContentPartPr/>
                <p14:nvPr/>
              </p14:nvContentPartPr>
              <p14:xfrm>
                <a:off x="3868186" y="1080929"/>
                <a:ext cx="367200" cy="109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533AC0-8EA2-4C23-A9A7-237A0DC969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0186" y="1063289"/>
                  <a:ext cx="402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1A964A-50F7-432C-8D0A-FA2D75C3E029}"/>
                    </a:ext>
                  </a:extLst>
                </p14:cNvPr>
                <p14:cNvContentPartPr/>
                <p14:nvPr/>
              </p14:nvContentPartPr>
              <p14:xfrm>
                <a:off x="4655866" y="1076969"/>
                <a:ext cx="46080" cy="86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1A964A-50F7-432C-8D0A-FA2D75C3E0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37866" y="1059329"/>
                  <a:ext cx="81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DCAB7E-F617-4B0B-8195-E2BF88BC42BF}"/>
                    </a:ext>
                  </a:extLst>
                </p14:cNvPr>
                <p14:cNvContentPartPr/>
                <p14:nvPr/>
              </p14:nvContentPartPr>
              <p14:xfrm>
                <a:off x="4336186" y="930809"/>
                <a:ext cx="29880" cy="271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DCAB7E-F617-4B0B-8195-E2BF88BC42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18186" y="912809"/>
                  <a:ext cx="655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C00B55A-B7B9-40EC-BFA8-8225E11932ED}"/>
                    </a:ext>
                  </a:extLst>
                </p14:cNvPr>
                <p14:cNvContentPartPr/>
                <p14:nvPr/>
              </p14:nvContentPartPr>
              <p14:xfrm>
                <a:off x="4224226" y="993449"/>
                <a:ext cx="209880" cy="34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C00B55A-B7B9-40EC-BFA8-8225E11932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06586" y="975809"/>
                  <a:ext cx="245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5FA1A0-DE1A-437D-9B61-6C577DBD32A2}"/>
                    </a:ext>
                  </a:extLst>
                </p14:cNvPr>
                <p14:cNvContentPartPr/>
                <p14:nvPr/>
              </p14:nvContentPartPr>
              <p14:xfrm>
                <a:off x="4503586" y="1070129"/>
                <a:ext cx="225360" cy="123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5FA1A0-DE1A-437D-9B61-6C577DBD32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85586" y="1052489"/>
                  <a:ext cx="261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2743829-1DD2-476D-B062-98A51CBF1450}"/>
                    </a:ext>
                  </a:extLst>
                </p14:cNvPr>
                <p14:cNvContentPartPr/>
                <p14:nvPr/>
              </p14:nvContentPartPr>
              <p14:xfrm>
                <a:off x="4835506" y="1069049"/>
                <a:ext cx="266400" cy="117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2743829-1DD2-476D-B062-98A51CBF14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17866" y="1051409"/>
                  <a:ext cx="302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9E1A240-C8E8-4F36-A9D0-00F7422662E3}"/>
                    </a:ext>
                  </a:extLst>
                </p14:cNvPr>
                <p14:cNvContentPartPr/>
                <p14:nvPr/>
              </p14:nvContentPartPr>
              <p14:xfrm>
                <a:off x="5164906" y="831809"/>
                <a:ext cx="341280" cy="401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9E1A240-C8E8-4F36-A9D0-00F7422662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47266" y="813809"/>
                  <a:ext cx="3769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6B86A5-C3FC-4D9E-A71B-47FF230959D4}"/>
                    </a:ext>
                  </a:extLst>
                </p14:cNvPr>
                <p14:cNvContentPartPr/>
                <p14:nvPr/>
              </p14:nvContentPartPr>
              <p14:xfrm>
                <a:off x="3861706" y="1294769"/>
                <a:ext cx="1539360" cy="114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6B86A5-C3FC-4D9E-A71B-47FF230959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3706" y="1277129"/>
                  <a:ext cx="157500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8431C7-BFD0-4AA1-8828-7D5198C0020A}"/>
              </a:ext>
            </a:extLst>
          </p:cNvPr>
          <p:cNvGrpSpPr/>
          <p:nvPr/>
        </p:nvGrpSpPr>
        <p:grpSpPr>
          <a:xfrm>
            <a:off x="6480346" y="1001729"/>
            <a:ext cx="376920" cy="196920"/>
            <a:chOff x="6480346" y="1001729"/>
            <a:chExt cx="37692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08D9F7-E12F-4549-A9BE-F7A52FEC9DC3}"/>
                    </a:ext>
                  </a:extLst>
                </p14:cNvPr>
                <p14:cNvContentPartPr/>
                <p14:nvPr/>
              </p14:nvContentPartPr>
              <p14:xfrm>
                <a:off x="6480346" y="1030529"/>
                <a:ext cx="253080" cy="21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08D9F7-E12F-4549-A9BE-F7A52FEC9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62346" y="1012889"/>
                  <a:ext cx="288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2339EFD-FA9B-4F70-B8AE-73C38E499DE2}"/>
                    </a:ext>
                  </a:extLst>
                </p14:cNvPr>
                <p14:cNvContentPartPr/>
                <p14:nvPr/>
              </p14:nvContentPartPr>
              <p14:xfrm>
                <a:off x="6739186" y="1001729"/>
                <a:ext cx="118080" cy="196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2339EFD-FA9B-4F70-B8AE-73C38E499D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21546" y="983729"/>
                  <a:ext cx="15372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C3B91A-3B73-48BA-A198-BF95381A42CD}"/>
              </a:ext>
            </a:extLst>
          </p:cNvPr>
          <p:cNvGrpSpPr/>
          <p:nvPr/>
        </p:nvGrpSpPr>
        <p:grpSpPr>
          <a:xfrm>
            <a:off x="7597786" y="446609"/>
            <a:ext cx="1694520" cy="1373400"/>
            <a:chOff x="7597786" y="446609"/>
            <a:chExt cx="1694520" cy="13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E745AF-FED6-40F7-8BD4-28F32156E9D3}"/>
                    </a:ext>
                  </a:extLst>
                </p14:cNvPr>
                <p14:cNvContentPartPr/>
                <p14:nvPr/>
              </p14:nvContentPartPr>
              <p14:xfrm>
                <a:off x="7597786" y="905249"/>
                <a:ext cx="320760" cy="299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E745AF-FED6-40F7-8BD4-28F32156E9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80146" y="887249"/>
                  <a:ext cx="356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B517E9-CBFE-41B4-8275-D11E244568D2}"/>
                    </a:ext>
                  </a:extLst>
                </p14:cNvPr>
                <p14:cNvContentPartPr/>
                <p14:nvPr/>
              </p14:nvContentPartPr>
              <p14:xfrm>
                <a:off x="7698946" y="1010369"/>
                <a:ext cx="523080" cy="149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B517E9-CBFE-41B4-8275-D11E244568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81306" y="992729"/>
                  <a:ext cx="558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939C689-B7C0-456B-B85B-9AF530D224AC}"/>
                    </a:ext>
                  </a:extLst>
                </p14:cNvPr>
                <p14:cNvContentPartPr/>
                <p14:nvPr/>
              </p14:nvContentPartPr>
              <p14:xfrm>
                <a:off x="8070466" y="916049"/>
                <a:ext cx="225000" cy="64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939C689-B7C0-456B-B85B-9AF530D224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52826" y="898409"/>
                  <a:ext cx="260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5E7249-2A77-439E-B9DE-CC8394D15527}"/>
                    </a:ext>
                  </a:extLst>
                </p14:cNvPr>
                <p14:cNvContentPartPr/>
                <p14:nvPr/>
              </p14:nvContentPartPr>
              <p14:xfrm>
                <a:off x="8057866" y="1206209"/>
                <a:ext cx="256320" cy="58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5E7249-2A77-439E-B9DE-CC8394D155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40226" y="1188569"/>
                  <a:ext cx="291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BF37AC-4743-4902-B384-1F2AAFF18C3A}"/>
                    </a:ext>
                  </a:extLst>
                </p14:cNvPr>
                <p14:cNvContentPartPr/>
                <p14:nvPr/>
              </p14:nvContentPartPr>
              <p14:xfrm>
                <a:off x="8497786" y="1002449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BF37AC-4743-4902-B384-1F2AAFF18C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79786" y="9844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C8982D-29F0-40AC-B379-55C6A0F49C74}"/>
                    </a:ext>
                  </a:extLst>
                </p14:cNvPr>
                <p14:cNvContentPartPr/>
                <p14:nvPr/>
              </p14:nvContentPartPr>
              <p14:xfrm>
                <a:off x="8379706" y="509249"/>
                <a:ext cx="792360" cy="574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C8982D-29F0-40AC-B379-55C6A0F49C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61706" y="491609"/>
                  <a:ext cx="8280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C7EF6F-070F-4E62-9651-58900E439A00}"/>
                    </a:ext>
                  </a:extLst>
                </p14:cNvPr>
                <p14:cNvContentPartPr/>
                <p14:nvPr/>
              </p14:nvContentPartPr>
              <p14:xfrm>
                <a:off x="9014386" y="446609"/>
                <a:ext cx="188280" cy="264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C7EF6F-070F-4E62-9651-58900E439A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96386" y="428609"/>
                  <a:ext cx="223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01171F-187B-4A4F-AD2D-DFC06CA7C732}"/>
                    </a:ext>
                  </a:extLst>
                </p14:cNvPr>
                <p14:cNvContentPartPr/>
                <p14:nvPr/>
              </p14:nvContentPartPr>
              <p14:xfrm>
                <a:off x="8496706" y="1145729"/>
                <a:ext cx="653760" cy="43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01171F-187B-4A4F-AD2D-DFC06CA7C7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79066" y="1128089"/>
                  <a:ext cx="689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0E8116-520A-4C45-8A6D-0B5D133EFD0A}"/>
                    </a:ext>
                  </a:extLst>
                </p14:cNvPr>
                <p14:cNvContentPartPr/>
                <p14:nvPr/>
              </p14:nvContentPartPr>
              <p14:xfrm>
                <a:off x="9066946" y="1049249"/>
                <a:ext cx="225360" cy="369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0E8116-520A-4C45-8A6D-0B5D133EFD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49306" y="1031249"/>
                  <a:ext cx="261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ECCBB7-3360-41C2-AB82-1A1AD08FDAD5}"/>
                    </a:ext>
                  </a:extLst>
                </p14:cNvPr>
                <p14:cNvContentPartPr/>
                <p14:nvPr/>
              </p14:nvContentPartPr>
              <p14:xfrm>
                <a:off x="8472586" y="1186049"/>
                <a:ext cx="577800" cy="512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ECCBB7-3360-41C2-AB82-1A1AD08FDA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54586" y="1168409"/>
                  <a:ext cx="6134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2A1964-511E-47C6-961A-B8325E7FEA98}"/>
                    </a:ext>
                  </a:extLst>
                </p14:cNvPr>
                <p14:cNvContentPartPr/>
                <p14:nvPr/>
              </p14:nvContentPartPr>
              <p14:xfrm>
                <a:off x="8981986" y="1493129"/>
                <a:ext cx="173880" cy="32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2A1964-511E-47C6-961A-B8325E7FEA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64346" y="1475489"/>
                  <a:ext cx="20952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DF15EAB-D293-48D3-A57A-2352E9883DF3}"/>
              </a:ext>
            </a:extLst>
          </p:cNvPr>
          <p:cNvGrpSpPr/>
          <p:nvPr/>
        </p:nvGrpSpPr>
        <p:grpSpPr>
          <a:xfrm>
            <a:off x="995026" y="828929"/>
            <a:ext cx="1534680" cy="1818720"/>
            <a:chOff x="995026" y="828929"/>
            <a:chExt cx="1534680" cy="181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FD334D-0A9F-46A0-B5F5-BD0ED0BE1EFD}"/>
                    </a:ext>
                  </a:extLst>
                </p14:cNvPr>
                <p14:cNvContentPartPr/>
                <p14:nvPr/>
              </p14:nvContentPartPr>
              <p14:xfrm>
                <a:off x="1129306" y="1066169"/>
                <a:ext cx="230400" cy="256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FD334D-0A9F-46A0-B5F5-BD0ED0BE1E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1306" y="1048169"/>
                  <a:ext cx="266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9192F6-B69B-4483-A129-0873B293BC9E}"/>
                    </a:ext>
                  </a:extLst>
                </p14:cNvPr>
                <p14:cNvContentPartPr/>
                <p14:nvPr/>
              </p14:nvContentPartPr>
              <p14:xfrm>
                <a:off x="1442146" y="1049609"/>
                <a:ext cx="137520" cy="245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9192F6-B69B-4483-A129-0873B293BC9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24506" y="1031969"/>
                  <a:ext cx="173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7CE72E-A6BD-4BA4-A082-AE3049BD4FA6}"/>
                    </a:ext>
                  </a:extLst>
                </p14:cNvPr>
                <p14:cNvContentPartPr/>
                <p14:nvPr/>
              </p14:nvContentPartPr>
              <p14:xfrm>
                <a:off x="1790986" y="1018649"/>
                <a:ext cx="118440" cy="18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7CE72E-A6BD-4BA4-A082-AE3049BD4F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72986" y="1000649"/>
                  <a:ext cx="154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66C28AE-3CF8-453C-B713-E2929A121A20}"/>
                    </a:ext>
                  </a:extLst>
                </p14:cNvPr>
                <p14:cNvContentPartPr/>
                <p14:nvPr/>
              </p14:nvContentPartPr>
              <p14:xfrm>
                <a:off x="1733026" y="1021889"/>
                <a:ext cx="129600" cy="254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66C28AE-3CF8-453C-B713-E2929A121A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15386" y="1003889"/>
                  <a:ext cx="165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79EC50B-4852-4ED0-A121-F13E491F9AFE}"/>
                    </a:ext>
                  </a:extLst>
                </p14:cNvPr>
                <p14:cNvContentPartPr/>
                <p14:nvPr/>
              </p14:nvContentPartPr>
              <p14:xfrm>
                <a:off x="2107786" y="974369"/>
                <a:ext cx="179640" cy="240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79EC50B-4852-4ED0-A121-F13E491F9A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89786" y="956369"/>
                  <a:ext cx="215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66A096-E389-4BD6-AF6C-B164FAFB4445}"/>
                    </a:ext>
                  </a:extLst>
                </p14:cNvPr>
                <p14:cNvContentPartPr/>
                <p14:nvPr/>
              </p14:nvContentPartPr>
              <p14:xfrm>
                <a:off x="1037146" y="1438409"/>
                <a:ext cx="1185840" cy="54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66A096-E389-4BD6-AF6C-B164FAFB444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9146" y="1420769"/>
                  <a:ext cx="1221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285A60-BAEC-4C8F-82C8-7BA7D783FC57}"/>
                    </a:ext>
                  </a:extLst>
                </p14:cNvPr>
                <p14:cNvContentPartPr/>
                <p14:nvPr/>
              </p14:nvContentPartPr>
              <p14:xfrm>
                <a:off x="995026" y="954929"/>
                <a:ext cx="22680" cy="497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285A60-BAEC-4C8F-82C8-7BA7D783FC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7026" y="936929"/>
                  <a:ext cx="583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796B28-1EA9-418F-9C77-B538923C5C1D}"/>
                    </a:ext>
                  </a:extLst>
                </p14:cNvPr>
                <p14:cNvContentPartPr/>
                <p14:nvPr/>
              </p14:nvContentPartPr>
              <p14:xfrm>
                <a:off x="1061986" y="828929"/>
                <a:ext cx="1467720" cy="626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796B28-1EA9-418F-9C77-B538923C5C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346" y="810929"/>
                  <a:ext cx="150336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F3AAD15-C991-4A36-92DD-DBA55630FEFF}"/>
                    </a:ext>
                  </a:extLst>
                </p14:cNvPr>
                <p14:cNvContentPartPr/>
                <p14:nvPr/>
              </p14:nvContentPartPr>
              <p14:xfrm>
                <a:off x="1670746" y="1590689"/>
                <a:ext cx="46800" cy="977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F3AAD15-C991-4A36-92DD-DBA55630FE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53106" y="1572689"/>
                  <a:ext cx="8244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95A6FB-CF37-4E94-BD92-E48C3367B3FB}"/>
                    </a:ext>
                  </a:extLst>
                </p14:cNvPr>
                <p14:cNvContentPartPr/>
                <p14:nvPr/>
              </p14:nvContentPartPr>
              <p14:xfrm>
                <a:off x="1564186" y="2439929"/>
                <a:ext cx="379800" cy="207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95A6FB-CF37-4E94-BD92-E48C3367B3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46546" y="2421929"/>
                  <a:ext cx="4154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DD94DE-5A89-4944-89DD-51C5F964405D}"/>
              </a:ext>
            </a:extLst>
          </p:cNvPr>
          <p:cNvGrpSpPr/>
          <p:nvPr/>
        </p:nvGrpSpPr>
        <p:grpSpPr>
          <a:xfrm>
            <a:off x="1226866" y="2875169"/>
            <a:ext cx="1307160" cy="333000"/>
            <a:chOff x="1226866" y="2875169"/>
            <a:chExt cx="130716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9ABC00-093A-4349-B640-D3915A6A6EB6}"/>
                    </a:ext>
                  </a:extLst>
                </p14:cNvPr>
                <p14:cNvContentPartPr/>
                <p14:nvPr/>
              </p14:nvContentPartPr>
              <p14:xfrm>
                <a:off x="1226866" y="2948969"/>
                <a:ext cx="356760" cy="98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9ABC00-093A-4349-B640-D3915A6A6E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08866" y="2931329"/>
                  <a:ext cx="392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2872A6E-4DA0-4E93-BBE2-9BE9895A436B}"/>
                    </a:ext>
                  </a:extLst>
                </p14:cNvPr>
                <p14:cNvContentPartPr/>
                <p14:nvPr/>
              </p14:nvContentPartPr>
              <p14:xfrm>
                <a:off x="1702066" y="2888849"/>
                <a:ext cx="135720" cy="189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2872A6E-4DA0-4E93-BBE2-9BE9895A43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4426" y="2870849"/>
                  <a:ext cx="171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E34C66-7326-415B-90F6-E113EAAC70D4}"/>
                    </a:ext>
                  </a:extLst>
                </p14:cNvPr>
                <p14:cNvContentPartPr/>
                <p14:nvPr/>
              </p14:nvContentPartPr>
              <p14:xfrm>
                <a:off x="1934986" y="2875169"/>
                <a:ext cx="151200" cy="265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E34C66-7326-415B-90F6-E113EAAC70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16986" y="2857169"/>
                  <a:ext cx="186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1B102D-46D6-433E-BE4C-42DD3D813919}"/>
                    </a:ext>
                  </a:extLst>
                </p14:cNvPr>
                <p14:cNvContentPartPr/>
                <p14:nvPr/>
              </p14:nvContentPartPr>
              <p14:xfrm>
                <a:off x="2222986" y="2891009"/>
                <a:ext cx="115920" cy="317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1B102D-46D6-433E-BE4C-42DD3D8139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04986" y="2873369"/>
                  <a:ext cx="151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35305F-9CF8-473A-A47F-3D92066F6428}"/>
                    </a:ext>
                  </a:extLst>
                </p14:cNvPr>
                <p14:cNvContentPartPr/>
                <p14:nvPr/>
              </p14:nvContentPartPr>
              <p14:xfrm>
                <a:off x="2394706" y="2914049"/>
                <a:ext cx="139320" cy="224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35305F-9CF8-473A-A47F-3D92066F642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77066" y="2896409"/>
                  <a:ext cx="1749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A937D2-3B0D-42A0-B4D0-350BA386C089}"/>
              </a:ext>
            </a:extLst>
          </p:cNvPr>
          <p:cNvGrpSpPr/>
          <p:nvPr/>
        </p:nvGrpSpPr>
        <p:grpSpPr>
          <a:xfrm>
            <a:off x="3216946" y="2586089"/>
            <a:ext cx="440280" cy="532440"/>
            <a:chOff x="3216946" y="2586089"/>
            <a:chExt cx="440280" cy="5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DB39FE-128E-42A3-A8AE-009B352A27BF}"/>
                    </a:ext>
                  </a:extLst>
                </p14:cNvPr>
                <p14:cNvContentPartPr/>
                <p14:nvPr/>
              </p14:nvContentPartPr>
              <p14:xfrm>
                <a:off x="3216946" y="2664569"/>
                <a:ext cx="302040" cy="453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DB39FE-128E-42A3-A8AE-009B352A27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99306" y="2646929"/>
                  <a:ext cx="3376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C3A2D8-C8CC-4FB4-9712-4062BC274C02}"/>
                    </a:ext>
                  </a:extLst>
                </p14:cNvPr>
                <p14:cNvContentPartPr/>
                <p14:nvPr/>
              </p14:nvContentPartPr>
              <p14:xfrm>
                <a:off x="3286066" y="2586089"/>
                <a:ext cx="371160" cy="152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C3A2D8-C8CC-4FB4-9712-4062BC274C0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68066" y="2568449"/>
                  <a:ext cx="40680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3FF3A24-87DF-4809-90EA-CDB793BBF1FD}"/>
                  </a:ext>
                </a:extLst>
              </p14:cNvPr>
              <p14:cNvContentPartPr/>
              <p14:nvPr/>
            </p14:nvContentPartPr>
            <p14:xfrm>
              <a:off x="7618666" y="1361369"/>
              <a:ext cx="801000" cy="171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3FF3A24-87DF-4809-90EA-CDB793BBF1F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00666" y="1343729"/>
                <a:ext cx="83664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A7BDB389-4FB7-4D44-99A1-79A2FD4AAD35}"/>
              </a:ext>
            </a:extLst>
          </p:cNvPr>
          <p:cNvGrpSpPr/>
          <p:nvPr/>
        </p:nvGrpSpPr>
        <p:grpSpPr>
          <a:xfrm>
            <a:off x="1229386" y="3425249"/>
            <a:ext cx="1514160" cy="2116440"/>
            <a:chOff x="1229386" y="3425249"/>
            <a:chExt cx="1514160" cy="21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0DA504-0B07-449F-8802-4231D6FF46C8}"/>
                    </a:ext>
                  </a:extLst>
                </p14:cNvPr>
                <p14:cNvContentPartPr/>
                <p14:nvPr/>
              </p14:nvContentPartPr>
              <p14:xfrm>
                <a:off x="1796026" y="3425249"/>
                <a:ext cx="9000" cy="428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0DA504-0B07-449F-8802-4231D6FF46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78386" y="3407609"/>
                  <a:ext cx="446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C6CF16-0027-4C34-9D71-CC5F9BCE3B84}"/>
                    </a:ext>
                  </a:extLst>
                </p14:cNvPr>
                <p14:cNvContentPartPr/>
                <p14:nvPr/>
              </p14:nvContentPartPr>
              <p14:xfrm>
                <a:off x="1685146" y="3733769"/>
                <a:ext cx="263520" cy="204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C6CF16-0027-4C34-9D71-CC5F9BCE3B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67506" y="3716129"/>
                  <a:ext cx="299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0C34B33-05FA-48FB-8590-FAADF16D621E}"/>
                    </a:ext>
                  </a:extLst>
                </p14:cNvPr>
                <p14:cNvContentPartPr/>
                <p14:nvPr/>
              </p14:nvContentPartPr>
              <p14:xfrm>
                <a:off x="1333426" y="3939329"/>
                <a:ext cx="885600" cy="591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0C34B33-05FA-48FB-8590-FAADF16D62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15786" y="3921689"/>
                  <a:ext cx="92124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7729E4-9B35-4226-BED2-DD4392D42AE1}"/>
                    </a:ext>
                  </a:extLst>
                </p14:cNvPr>
                <p14:cNvContentPartPr/>
                <p14:nvPr/>
              </p14:nvContentPartPr>
              <p14:xfrm>
                <a:off x="1994746" y="4317329"/>
                <a:ext cx="298800" cy="269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7729E4-9B35-4226-BED2-DD4392D42A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76746" y="4299329"/>
                  <a:ext cx="334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38D6309-6140-40F2-BE08-F47531D365FA}"/>
                    </a:ext>
                  </a:extLst>
                </p14:cNvPr>
                <p14:cNvContentPartPr/>
                <p14:nvPr/>
              </p14:nvContentPartPr>
              <p14:xfrm>
                <a:off x="1740586" y="4448729"/>
                <a:ext cx="11160" cy="452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38D6309-6140-40F2-BE08-F47531D365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22946" y="4430729"/>
                  <a:ext cx="468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820231-4A09-4DB5-95C7-A1616B368179}"/>
                    </a:ext>
                  </a:extLst>
                </p14:cNvPr>
                <p14:cNvContentPartPr/>
                <p14:nvPr/>
              </p14:nvContentPartPr>
              <p14:xfrm>
                <a:off x="1686946" y="4763729"/>
                <a:ext cx="273600" cy="276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820231-4A09-4DB5-95C7-A1616B3681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69306" y="4745729"/>
                  <a:ext cx="309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C6D16F6-30FC-4ED0-A077-21A5544A09D1}"/>
                    </a:ext>
                  </a:extLst>
                </p14:cNvPr>
                <p14:cNvContentPartPr/>
                <p14:nvPr/>
              </p14:nvContentPartPr>
              <p14:xfrm>
                <a:off x="1229386" y="5383649"/>
                <a:ext cx="318240" cy="132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C6D16F6-30FC-4ED0-A077-21A5544A09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11746" y="5366009"/>
                  <a:ext cx="353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02F816-402B-4D4F-907D-0AA461CDCFFE}"/>
                    </a:ext>
                  </a:extLst>
                </p14:cNvPr>
                <p14:cNvContentPartPr/>
                <p14:nvPr/>
              </p14:nvContentPartPr>
              <p14:xfrm>
                <a:off x="1627906" y="5331089"/>
                <a:ext cx="167760" cy="197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02F816-402B-4D4F-907D-0AA461CDCF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09906" y="5313089"/>
                  <a:ext cx="203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F5541BA-A4A0-457D-A43C-0AB4EB74DAEA}"/>
                    </a:ext>
                  </a:extLst>
                </p14:cNvPr>
                <p14:cNvContentPartPr/>
                <p14:nvPr/>
              </p14:nvContentPartPr>
              <p14:xfrm>
                <a:off x="1910506" y="5296169"/>
                <a:ext cx="109800" cy="215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F5541BA-A4A0-457D-A43C-0AB4EB74DA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92506" y="5278529"/>
                  <a:ext cx="145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DAFFC8B-0D7D-47AE-B3B3-8CC3D2F57F86}"/>
                    </a:ext>
                  </a:extLst>
                </p14:cNvPr>
                <p14:cNvContentPartPr/>
                <p14:nvPr/>
              </p14:nvContentPartPr>
              <p14:xfrm>
                <a:off x="2174746" y="5259089"/>
                <a:ext cx="150120" cy="282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DAFFC8B-0D7D-47AE-B3B3-8CC3D2F57F8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57106" y="5241449"/>
                  <a:ext cx="1857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477797-E0D7-4AB3-95C3-640BC16A1F01}"/>
                    </a:ext>
                  </a:extLst>
                </p14:cNvPr>
                <p14:cNvContentPartPr/>
                <p14:nvPr/>
              </p14:nvContentPartPr>
              <p14:xfrm>
                <a:off x="2464906" y="5234249"/>
                <a:ext cx="146520" cy="280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477797-E0D7-4AB3-95C3-640BC16A1F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47266" y="5216249"/>
                  <a:ext cx="182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1A4F30F-1A6F-4707-8CD2-E41C2ADAE999}"/>
                    </a:ext>
                  </a:extLst>
                </p14:cNvPr>
                <p14:cNvContentPartPr/>
                <p14:nvPr/>
              </p14:nvContentPartPr>
              <p14:xfrm>
                <a:off x="2522146" y="5189249"/>
                <a:ext cx="221400" cy="90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1A4F30F-1A6F-4707-8CD2-E41C2ADAE99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4506" y="5171249"/>
                  <a:ext cx="25704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D0C3C8A-8AA2-4E3C-91AA-70EED874D584}"/>
              </a:ext>
            </a:extLst>
          </p:cNvPr>
          <p:cNvGrpSpPr/>
          <p:nvPr/>
        </p:nvGrpSpPr>
        <p:grpSpPr>
          <a:xfrm>
            <a:off x="2980426" y="4891889"/>
            <a:ext cx="1433160" cy="520560"/>
            <a:chOff x="2980426" y="4891889"/>
            <a:chExt cx="143316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07CFFB-230D-446A-8775-4FC566FEA75B}"/>
                    </a:ext>
                  </a:extLst>
                </p14:cNvPr>
                <p14:cNvContentPartPr/>
                <p14:nvPr/>
              </p14:nvContentPartPr>
              <p14:xfrm>
                <a:off x="2980426" y="4967489"/>
                <a:ext cx="654120" cy="444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07CFFB-230D-446A-8775-4FC566FEA7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62786" y="4949849"/>
                  <a:ext cx="6897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D02838D-B36B-485B-B59A-BDFA7B329E60}"/>
                    </a:ext>
                  </a:extLst>
                </p14:cNvPr>
                <p14:cNvContentPartPr/>
                <p14:nvPr/>
              </p14:nvContentPartPr>
              <p14:xfrm>
                <a:off x="3475786" y="4891889"/>
                <a:ext cx="216720" cy="215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D02838D-B36B-485B-B59A-BDFA7B329E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58146" y="4874249"/>
                  <a:ext cx="252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337F62-F631-4A08-A045-47393C77EF48}"/>
                    </a:ext>
                  </a:extLst>
                </p14:cNvPr>
                <p14:cNvContentPartPr/>
                <p14:nvPr/>
              </p14:nvContentPartPr>
              <p14:xfrm>
                <a:off x="3924346" y="5040929"/>
                <a:ext cx="489240" cy="46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337F62-F631-4A08-A045-47393C77EF4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06706" y="5022929"/>
                  <a:ext cx="52488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6B559E-D1FB-47F9-A948-143EC7F7A925}"/>
              </a:ext>
            </a:extLst>
          </p:cNvPr>
          <p:cNvGrpSpPr/>
          <p:nvPr/>
        </p:nvGrpSpPr>
        <p:grpSpPr>
          <a:xfrm>
            <a:off x="3015706" y="5438009"/>
            <a:ext cx="1429200" cy="462600"/>
            <a:chOff x="3015706" y="5438009"/>
            <a:chExt cx="142920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9D55A4D-A9CF-40A0-8698-233A1A8C8E0B}"/>
                    </a:ext>
                  </a:extLst>
                </p14:cNvPr>
                <p14:cNvContentPartPr/>
                <p14:nvPr/>
              </p14:nvContentPartPr>
              <p14:xfrm>
                <a:off x="3015706" y="5438009"/>
                <a:ext cx="748800" cy="393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9D55A4D-A9CF-40A0-8698-233A1A8C8E0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97706" y="5420369"/>
                  <a:ext cx="7844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490FBA-7133-4D11-89F8-2C9BAFE35EBD}"/>
                    </a:ext>
                  </a:extLst>
                </p14:cNvPr>
                <p14:cNvContentPartPr/>
                <p14:nvPr/>
              </p14:nvContentPartPr>
              <p14:xfrm>
                <a:off x="3676306" y="5693609"/>
                <a:ext cx="131040" cy="207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490FBA-7133-4D11-89F8-2C9BAFE35E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58306" y="5675609"/>
                  <a:ext cx="166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54139A9-05C2-465D-8CB3-C037723B20A6}"/>
                    </a:ext>
                  </a:extLst>
                </p14:cNvPr>
                <p14:cNvContentPartPr/>
                <p14:nvPr/>
              </p14:nvContentPartPr>
              <p14:xfrm>
                <a:off x="3950266" y="5818529"/>
                <a:ext cx="494640" cy="2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54139A9-05C2-465D-8CB3-C037723B20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32626" y="5800529"/>
                  <a:ext cx="5302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9F7391-7238-4619-88BD-C35AFDE6316C}"/>
              </a:ext>
            </a:extLst>
          </p:cNvPr>
          <p:cNvGrpSpPr/>
          <p:nvPr/>
        </p:nvGrpSpPr>
        <p:grpSpPr>
          <a:xfrm>
            <a:off x="4973746" y="5222369"/>
            <a:ext cx="821520" cy="299520"/>
            <a:chOff x="4973746" y="5222369"/>
            <a:chExt cx="82152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31EB6D7-C6B7-4398-80A3-C0E1A6763350}"/>
                    </a:ext>
                  </a:extLst>
                </p14:cNvPr>
                <p14:cNvContentPartPr/>
                <p14:nvPr/>
              </p14:nvContentPartPr>
              <p14:xfrm>
                <a:off x="4973746" y="5222369"/>
                <a:ext cx="202680" cy="299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31EB6D7-C6B7-4398-80A3-C0E1A676335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55746" y="5204729"/>
                  <a:ext cx="238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561662-8857-4B28-9A8F-B5A010AC87F4}"/>
                    </a:ext>
                  </a:extLst>
                </p14:cNvPr>
                <p14:cNvContentPartPr/>
                <p14:nvPr/>
              </p14:nvContentPartPr>
              <p14:xfrm>
                <a:off x="5024866" y="5389769"/>
                <a:ext cx="176760" cy="20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561662-8857-4B28-9A8F-B5A010AC87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06866" y="5371769"/>
                  <a:ext cx="212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D4E28D1-81C6-48E8-93AB-A70D67F88698}"/>
                    </a:ext>
                  </a:extLst>
                </p14:cNvPr>
                <p14:cNvContentPartPr/>
                <p14:nvPr/>
              </p14:nvContentPartPr>
              <p14:xfrm>
                <a:off x="5268226" y="5256929"/>
                <a:ext cx="205560" cy="225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D4E28D1-81C6-48E8-93AB-A70D67F886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50226" y="5238929"/>
                  <a:ext cx="241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0D8A0BA-8B8B-458C-8907-CB76F4502F3A}"/>
                    </a:ext>
                  </a:extLst>
                </p14:cNvPr>
                <p14:cNvContentPartPr/>
                <p14:nvPr/>
              </p14:nvContentPartPr>
              <p14:xfrm>
                <a:off x="5448946" y="5249729"/>
                <a:ext cx="155160" cy="232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0D8A0BA-8B8B-458C-8907-CB76F4502F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31306" y="5231729"/>
                  <a:ext cx="190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55D73F-16EA-4D67-9DEA-03A88BD16FE4}"/>
                    </a:ext>
                  </a:extLst>
                </p14:cNvPr>
                <p14:cNvContentPartPr/>
                <p14:nvPr/>
              </p14:nvContentPartPr>
              <p14:xfrm>
                <a:off x="5595106" y="5248649"/>
                <a:ext cx="200160" cy="233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55D73F-16EA-4D67-9DEA-03A88BD16F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77106" y="5231009"/>
                  <a:ext cx="23580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D36BF2C-6C51-4D33-974F-375368CD0499}"/>
              </a:ext>
            </a:extLst>
          </p:cNvPr>
          <p:cNvGrpSpPr/>
          <p:nvPr/>
        </p:nvGrpSpPr>
        <p:grpSpPr>
          <a:xfrm>
            <a:off x="5917306" y="5290409"/>
            <a:ext cx="703080" cy="228960"/>
            <a:chOff x="5917306" y="5290409"/>
            <a:chExt cx="70308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5DE7D53-207F-4C6B-954F-050E9457291E}"/>
                    </a:ext>
                  </a:extLst>
                </p14:cNvPr>
                <p14:cNvContentPartPr/>
                <p14:nvPr/>
              </p14:nvContentPartPr>
              <p14:xfrm>
                <a:off x="5917306" y="5327849"/>
                <a:ext cx="82080" cy="191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5DE7D53-207F-4C6B-954F-050E9457291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99306" y="5309849"/>
                  <a:ext cx="117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7C00203-471C-4295-9FDD-A15A95006FC2}"/>
                    </a:ext>
                  </a:extLst>
                </p14:cNvPr>
                <p14:cNvContentPartPr/>
                <p14:nvPr/>
              </p14:nvContentPartPr>
              <p14:xfrm>
                <a:off x="6183346" y="5395529"/>
                <a:ext cx="376560" cy="18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7C00203-471C-4295-9FDD-A15A95006F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65346" y="5377529"/>
                  <a:ext cx="412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794B6B8-13F9-46FA-BEF3-3181AD8E969E}"/>
                    </a:ext>
                  </a:extLst>
                </p14:cNvPr>
                <p14:cNvContentPartPr/>
                <p14:nvPr/>
              </p14:nvContentPartPr>
              <p14:xfrm>
                <a:off x="6496546" y="5290409"/>
                <a:ext cx="123840" cy="207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794B6B8-13F9-46FA-BEF3-3181AD8E969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78906" y="5272769"/>
                  <a:ext cx="1594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141218B-CF15-4F7C-A7BD-5CFA0FDA6282}"/>
              </a:ext>
            </a:extLst>
          </p:cNvPr>
          <p:cNvGrpSpPr/>
          <p:nvPr/>
        </p:nvGrpSpPr>
        <p:grpSpPr>
          <a:xfrm>
            <a:off x="7145626" y="5174489"/>
            <a:ext cx="893520" cy="546840"/>
            <a:chOff x="7145626" y="5174489"/>
            <a:chExt cx="893520" cy="5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232F98-2223-4FF2-A174-25B57F73D572}"/>
                    </a:ext>
                  </a:extLst>
                </p14:cNvPr>
                <p14:cNvContentPartPr/>
                <p14:nvPr/>
              </p14:nvContentPartPr>
              <p14:xfrm>
                <a:off x="7145626" y="5174489"/>
                <a:ext cx="174960" cy="350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232F98-2223-4FF2-A174-25B57F73D5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27986" y="5156489"/>
                  <a:ext cx="210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81D85F8-7E9E-4B2F-82DF-944B5327041F}"/>
                    </a:ext>
                  </a:extLst>
                </p14:cNvPr>
                <p14:cNvContentPartPr/>
                <p14:nvPr/>
              </p14:nvContentPartPr>
              <p14:xfrm>
                <a:off x="7349026" y="5346569"/>
                <a:ext cx="165960" cy="142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81D85F8-7E9E-4B2F-82DF-944B5327041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31026" y="5328929"/>
                  <a:ext cx="201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52541A2-FF33-47C6-BE2F-1C7B5B2F0F9A}"/>
                    </a:ext>
                  </a:extLst>
                </p14:cNvPr>
                <p14:cNvContentPartPr/>
                <p14:nvPr/>
              </p14:nvContentPartPr>
              <p14:xfrm>
                <a:off x="7548466" y="5347289"/>
                <a:ext cx="490680" cy="374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52541A2-FF33-47C6-BE2F-1C7B5B2F0F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30826" y="5329289"/>
                  <a:ext cx="52632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85175E-574B-4805-BDDE-B8D2BBBF013B}"/>
              </a:ext>
            </a:extLst>
          </p:cNvPr>
          <p:cNvGrpSpPr/>
          <p:nvPr/>
        </p:nvGrpSpPr>
        <p:grpSpPr>
          <a:xfrm>
            <a:off x="8457466" y="5122649"/>
            <a:ext cx="1468440" cy="713160"/>
            <a:chOff x="8457466" y="5122649"/>
            <a:chExt cx="1468440" cy="71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FC37CA7-7D6A-441F-BFFB-1CC757C01B3F}"/>
                    </a:ext>
                  </a:extLst>
                </p14:cNvPr>
                <p14:cNvContentPartPr/>
                <p14:nvPr/>
              </p14:nvContentPartPr>
              <p14:xfrm>
                <a:off x="8457466" y="5122649"/>
                <a:ext cx="231840" cy="389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FC37CA7-7D6A-441F-BFFB-1CC757C01B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39466" y="5105009"/>
                  <a:ext cx="2674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2322DE1-E85E-4349-AA47-E5F617AE6995}"/>
                    </a:ext>
                  </a:extLst>
                </p14:cNvPr>
                <p14:cNvContentPartPr/>
                <p14:nvPr/>
              </p14:nvContentPartPr>
              <p14:xfrm>
                <a:off x="8689306" y="5312729"/>
                <a:ext cx="158040" cy="180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2322DE1-E85E-4349-AA47-E5F617AE69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71306" y="5295089"/>
                  <a:ext cx="193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407E115-2F57-4953-8D51-31BF6FDD73E2}"/>
                    </a:ext>
                  </a:extLst>
                </p14:cNvPr>
                <p14:cNvContentPartPr/>
                <p14:nvPr/>
              </p14:nvContentPartPr>
              <p14:xfrm>
                <a:off x="8889106" y="5364929"/>
                <a:ext cx="339480" cy="133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407E115-2F57-4953-8D51-31BF6FDD73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71106" y="5346929"/>
                  <a:ext cx="375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ECE1555-9699-4805-9604-3B8D4EBB64DF}"/>
                    </a:ext>
                  </a:extLst>
                </p14:cNvPr>
                <p14:cNvContentPartPr/>
                <p14:nvPr/>
              </p14:nvContentPartPr>
              <p14:xfrm>
                <a:off x="9317866" y="5390489"/>
                <a:ext cx="165240" cy="122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ECE1555-9699-4805-9604-3B8D4EBB64D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99866" y="5372849"/>
                  <a:ext cx="200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A6EE33-BE64-40F6-9D55-35FADCEFF426}"/>
                    </a:ext>
                  </a:extLst>
                </p14:cNvPr>
                <p14:cNvContentPartPr/>
                <p14:nvPr/>
              </p14:nvContentPartPr>
              <p14:xfrm>
                <a:off x="9475186" y="5403449"/>
                <a:ext cx="32760" cy="137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A6EE33-BE64-40F6-9D55-35FADCEFF4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57546" y="5385809"/>
                  <a:ext cx="68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AC24C52-CCA7-45A0-935F-8582ABF8A8D5}"/>
                    </a:ext>
                  </a:extLst>
                </p14:cNvPr>
                <p14:cNvContentPartPr/>
                <p14:nvPr/>
              </p14:nvContentPartPr>
              <p14:xfrm>
                <a:off x="9529906" y="5355929"/>
                <a:ext cx="1080" cy="43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AC24C52-CCA7-45A0-935F-8582ABF8A8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12266" y="5337929"/>
                  <a:ext cx="36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B6D499D-C27B-40B0-8982-EC06742EAF4E}"/>
                    </a:ext>
                  </a:extLst>
                </p14:cNvPr>
                <p14:cNvContentPartPr/>
                <p14:nvPr/>
              </p14:nvContentPartPr>
              <p14:xfrm>
                <a:off x="9614146" y="5458889"/>
                <a:ext cx="311760" cy="376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B6D499D-C27B-40B0-8982-EC06742EAF4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96146" y="5441249"/>
                  <a:ext cx="347400" cy="41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D6FCAD6-55D4-4C7D-AE18-70E9EF1EB426}"/>
                  </a:ext>
                </a:extLst>
              </p14:cNvPr>
              <p14:cNvContentPartPr/>
              <p14:nvPr/>
            </p14:nvContentPartPr>
            <p14:xfrm>
              <a:off x="7168666" y="5728889"/>
              <a:ext cx="2121480" cy="2080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D6FCAD6-55D4-4C7D-AE18-70E9EF1EB42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151026" y="5711249"/>
                <a:ext cx="215712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45C6877-E61B-4DCE-BA93-CB06C7F46F84}"/>
              </a:ext>
            </a:extLst>
          </p:cNvPr>
          <p:cNvGrpSpPr/>
          <p:nvPr/>
        </p:nvGrpSpPr>
        <p:grpSpPr>
          <a:xfrm>
            <a:off x="1772266" y="5861729"/>
            <a:ext cx="704520" cy="623160"/>
            <a:chOff x="1772266" y="5861729"/>
            <a:chExt cx="70452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E9CAD46-7A41-46FD-B345-8B0E9F63DC92}"/>
                    </a:ext>
                  </a:extLst>
                </p14:cNvPr>
                <p14:cNvContentPartPr/>
                <p14:nvPr/>
              </p14:nvContentPartPr>
              <p14:xfrm>
                <a:off x="1772266" y="5942369"/>
                <a:ext cx="661320" cy="542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E9CAD46-7A41-46FD-B345-8B0E9F63DC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54626" y="5924729"/>
                  <a:ext cx="6969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A9D47E-837D-4BD8-BD14-3406BEA16433}"/>
                    </a:ext>
                  </a:extLst>
                </p14:cNvPr>
                <p14:cNvContentPartPr/>
                <p14:nvPr/>
              </p14:nvContentPartPr>
              <p14:xfrm>
                <a:off x="2271586" y="5861729"/>
                <a:ext cx="205200" cy="255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A9D47E-837D-4BD8-BD14-3406BEA164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53946" y="5844089"/>
                  <a:ext cx="240840" cy="29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359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D17C1-5D9C-4760-B64B-4958111434D1}"/>
              </a:ext>
            </a:extLst>
          </p:cNvPr>
          <p:cNvSpPr txBox="1"/>
          <p:nvPr/>
        </p:nvSpPr>
        <p:spPr>
          <a:xfrm>
            <a:off x="335721" y="167860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Basic concepts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56E2D7-75D3-4C2D-A701-3FAA22C12471}"/>
              </a:ext>
            </a:extLst>
          </p:cNvPr>
          <p:cNvGrpSpPr/>
          <p:nvPr/>
        </p:nvGrpSpPr>
        <p:grpSpPr>
          <a:xfrm>
            <a:off x="1890346" y="2306729"/>
            <a:ext cx="1274400" cy="723240"/>
            <a:chOff x="1890346" y="2306729"/>
            <a:chExt cx="1274400" cy="7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ADE663-364A-462F-815E-B0FF963C0B3E}"/>
                    </a:ext>
                  </a:extLst>
                </p14:cNvPr>
                <p14:cNvContentPartPr/>
                <p14:nvPr/>
              </p14:nvContentPartPr>
              <p14:xfrm>
                <a:off x="1890346" y="2306729"/>
                <a:ext cx="324720" cy="439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ADE663-364A-462F-815E-B0FF963C0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72346" y="2289089"/>
                  <a:ext cx="360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15E81A-76C0-4450-9312-EE09FF0D70AD}"/>
                    </a:ext>
                  </a:extLst>
                </p14:cNvPr>
                <p14:cNvContentPartPr/>
                <p14:nvPr/>
              </p14:nvContentPartPr>
              <p14:xfrm>
                <a:off x="1985746" y="2565569"/>
                <a:ext cx="447120" cy="464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15E81A-76C0-4450-9312-EE09FF0D70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67746" y="2547929"/>
                  <a:ext cx="4827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B88055-E709-4D12-A858-CC156C83288D}"/>
                    </a:ext>
                  </a:extLst>
                </p14:cNvPr>
                <p14:cNvContentPartPr/>
                <p14:nvPr/>
              </p14:nvContentPartPr>
              <p14:xfrm>
                <a:off x="2495506" y="2338049"/>
                <a:ext cx="669240" cy="441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B88055-E709-4D12-A858-CC156C8328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77506" y="2320409"/>
                  <a:ext cx="704880" cy="47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739E3E-0F16-489F-B1CD-61F88D5705E7}"/>
              </a:ext>
            </a:extLst>
          </p:cNvPr>
          <p:cNvGrpSpPr/>
          <p:nvPr/>
        </p:nvGrpSpPr>
        <p:grpSpPr>
          <a:xfrm>
            <a:off x="685786" y="2205569"/>
            <a:ext cx="995400" cy="662760"/>
            <a:chOff x="685786" y="2205569"/>
            <a:chExt cx="995400" cy="66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EAE276-42AD-42C6-99AA-5A972220941F}"/>
                    </a:ext>
                  </a:extLst>
                </p14:cNvPr>
                <p14:cNvContentPartPr/>
                <p14:nvPr/>
              </p14:nvContentPartPr>
              <p14:xfrm>
                <a:off x="813586" y="2390609"/>
                <a:ext cx="196560" cy="308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EAE276-42AD-42C6-99AA-5A97222094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5946" y="2372969"/>
                  <a:ext cx="2322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5EB7F0-B976-488E-BF14-DFACCE5A7847}"/>
                    </a:ext>
                  </a:extLst>
                </p14:cNvPr>
                <p14:cNvContentPartPr/>
                <p14:nvPr/>
              </p14:nvContentPartPr>
              <p14:xfrm>
                <a:off x="907186" y="2443889"/>
                <a:ext cx="353160" cy="193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5EB7F0-B976-488E-BF14-DFACCE5A78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9186" y="2426249"/>
                  <a:ext cx="388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73F5D6-9705-4E95-87A3-5F8B2D242546}"/>
                    </a:ext>
                  </a:extLst>
                </p14:cNvPr>
                <p14:cNvContentPartPr/>
                <p14:nvPr/>
              </p14:nvContentPartPr>
              <p14:xfrm>
                <a:off x="1170346" y="2404289"/>
                <a:ext cx="273600" cy="247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73F5D6-9705-4E95-87A3-5F8B2D2425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2706" y="2386649"/>
                  <a:ext cx="309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414F74-C4F6-406B-B387-6AAE6E7EFE85}"/>
                    </a:ext>
                  </a:extLst>
                </p14:cNvPr>
                <p14:cNvContentPartPr/>
                <p14:nvPr/>
              </p14:nvContentPartPr>
              <p14:xfrm>
                <a:off x="1524946" y="2226449"/>
                <a:ext cx="156240" cy="614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414F74-C4F6-406B-B387-6AAE6E7EFE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6946" y="2208449"/>
                  <a:ext cx="1918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3D1D92-935F-461D-85B4-A03045F596E1}"/>
                    </a:ext>
                  </a:extLst>
                </p14:cNvPr>
                <p14:cNvContentPartPr/>
                <p14:nvPr/>
              </p14:nvContentPartPr>
              <p14:xfrm>
                <a:off x="685786" y="2205569"/>
                <a:ext cx="149040" cy="662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3D1D92-935F-461D-85B4-A03045F596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8146" y="2187569"/>
                  <a:ext cx="184680" cy="69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319072-7B3A-4FB4-A97E-A378B5912D8A}"/>
              </a:ext>
            </a:extLst>
          </p:cNvPr>
          <p:cNvGrpSpPr/>
          <p:nvPr/>
        </p:nvGrpSpPr>
        <p:grpSpPr>
          <a:xfrm>
            <a:off x="3275626" y="1368569"/>
            <a:ext cx="3868200" cy="891000"/>
            <a:chOff x="3275626" y="1368569"/>
            <a:chExt cx="3868200" cy="89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47BDC8-9CAF-4AF6-B9C8-3CF800250A07}"/>
                    </a:ext>
                  </a:extLst>
                </p14:cNvPr>
                <p14:cNvContentPartPr/>
                <p14:nvPr/>
              </p14:nvContentPartPr>
              <p14:xfrm>
                <a:off x="3275626" y="1368569"/>
                <a:ext cx="3753360" cy="891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47BDC8-9CAF-4AF6-B9C8-3CF800250A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7626" y="1350569"/>
                  <a:ext cx="378900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CE0651-85DB-4100-9DB1-8620A22A9DF7}"/>
                    </a:ext>
                  </a:extLst>
                </p14:cNvPr>
                <p14:cNvContentPartPr/>
                <p14:nvPr/>
              </p14:nvContentPartPr>
              <p14:xfrm>
                <a:off x="6954826" y="1714889"/>
                <a:ext cx="189000" cy="418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CE0651-85DB-4100-9DB1-8620A22A9D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37186" y="1696889"/>
                  <a:ext cx="22464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16C672-DC76-4869-BFF3-67BBD2079200}"/>
              </a:ext>
            </a:extLst>
          </p:cNvPr>
          <p:cNvGrpSpPr/>
          <p:nvPr/>
        </p:nvGrpSpPr>
        <p:grpSpPr>
          <a:xfrm>
            <a:off x="4866466" y="725609"/>
            <a:ext cx="1211760" cy="422280"/>
            <a:chOff x="4866466" y="725609"/>
            <a:chExt cx="121176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3C6356-0CD3-4E88-A95A-0B423988D0B0}"/>
                    </a:ext>
                  </a:extLst>
                </p14:cNvPr>
                <p14:cNvContentPartPr/>
                <p14:nvPr/>
              </p14:nvContentPartPr>
              <p14:xfrm>
                <a:off x="4866466" y="973649"/>
                <a:ext cx="231840" cy="12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3C6356-0CD3-4E88-A95A-0B423988D0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48826" y="956009"/>
                  <a:ext cx="267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7138B9-0B0D-44A9-8088-DC37B2B846BF}"/>
                    </a:ext>
                  </a:extLst>
                </p14:cNvPr>
                <p14:cNvContentPartPr/>
                <p14:nvPr/>
              </p14:nvContentPartPr>
              <p14:xfrm>
                <a:off x="5179666" y="725609"/>
                <a:ext cx="336240" cy="357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7138B9-0B0D-44A9-8088-DC37B2B846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61666" y="707969"/>
                  <a:ext cx="371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9C93FC-90DA-4666-9210-9FAFCB8AE85D}"/>
                    </a:ext>
                  </a:extLst>
                </p14:cNvPr>
                <p14:cNvContentPartPr/>
                <p14:nvPr/>
              </p14:nvContentPartPr>
              <p14:xfrm>
                <a:off x="5578906" y="846209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9C93FC-90DA-4666-9210-9FAFCB8AE8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0906" y="8282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7F3540-A40D-472E-BE39-7718F80A1183}"/>
                    </a:ext>
                  </a:extLst>
                </p14:cNvPr>
                <p14:cNvContentPartPr/>
                <p14:nvPr/>
              </p14:nvContentPartPr>
              <p14:xfrm>
                <a:off x="5637586" y="946649"/>
                <a:ext cx="283680" cy="113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7F3540-A40D-472E-BE39-7718F80A11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19946" y="929009"/>
                  <a:ext cx="319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5DFB5B-453D-418B-9FE4-413682BB733B}"/>
                    </a:ext>
                  </a:extLst>
                </p14:cNvPr>
                <p14:cNvContentPartPr/>
                <p14:nvPr/>
              </p14:nvContentPartPr>
              <p14:xfrm>
                <a:off x="5946106" y="949889"/>
                <a:ext cx="132120" cy="198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5DFB5B-453D-418B-9FE4-413682BB73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28106" y="932249"/>
                  <a:ext cx="167760" cy="23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091EA24-1616-4416-A0CA-30E92FB7534F}"/>
                  </a:ext>
                </a:extLst>
              </p14:cNvPr>
              <p14:cNvContentPartPr/>
              <p14:nvPr/>
            </p14:nvContentPartPr>
            <p14:xfrm>
              <a:off x="9181066" y="3042209"/>
              <a:ext cx="159840" cy="2379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091EA24-1616-4416-A0CA-30E92FB753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63066" y="3024569"/>
                <a:ext cx="1954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7CF31C-5D5B-434E-98C1-40E8C3ADA530}"/>
                  </a:ext>
                </a:extLst>
              </p14:cNvPr>
              <p14:cNvContentPartPr/>
              <p14:nvPr/>
            </p14:nvContentPartPr>
            <p14:xfrm>
              <a:off x="3627346" y="2861849"/>
              <a:ext cx="3783600" cy="10393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7CF31C-5D5B-434E-98C1-40E8C3ADA5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09706" y="2844209"/>
                <a:ext cx="381924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A42B8F4-7EFA-41BF-A4F0-65D2F824E5C0}"/>
                  </a:ext>
                </a:extLst>
              </p14:cNvPr>
              <p14:cNvContentPartPr/>
              <p14:nvPr/>
            </p14:nvContentPartPr>
            <p14:xfrm>
              <a:off x="3667666" y="3059489"/>
              <a:ext cx="204840" cy="88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A42B8F4-7EFA-41BF-A4F0-65D2F824E5C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49666" y="3041849"/>
                <a:ext cx="2404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020A92-0AA2-4684-B3FE-175E50C71F21}"/>
                  </a:ext>
                </a:extLst>
              </p14:cNvPr>
              <p14:cNvContentPartPr/>
              <p14:nvPr/>
            </p14:nvContentPartPr>
            <p14:xfrm>
              <a:off x="3606466" y="3074969"/>
              <a:ext cx="55080" cy="269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020A92-0AA2-4684-B3FE-175E50C71F2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88826" y="3056969"/>
                <a:ext cx="9072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1EF4BA12-377C-4403-8F50-0C147EBC4A55}"/>
              </a:ext>
            </a:extLst>
          </p:cNvPr>
          <p:cNvGrpSpPr/>
          <p:nvPr/>
        </p:nvGrpSpPr>
        <p:grpSpPr>
          <a:xfrm>
            <a:off x="6338866" y="3897569"/>
            <a:ext cx="4563000" cy="681840"/>
            <a:chOff x="6338866" y="3897569"/>
            <a:chExt cx="4563000" cy="6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A1825B-16C4-4D6E-8AA4-B7B4FB7E8D1B}"/>
                    </a:ext>
                  </a:extLst>
                </p14:cNvPr>
                <p14:cNvContentPartPr/>
                <p14:nvPr/>
              </p14:nvContentPartPr>
              <p14:xfrm>
                <a:off x="6338866" y="4036169"/>
                <a:ext cx="164880" cy="352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A1825B-16C4-4D6E-8AA4-B7B4FB7E8D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21226" y="4018169"/>
                  <a:ext cx="200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12D9D2A-73C9-48E8-8B8E-A19C42865A47}"/>
                    </a:ext>
                  </a:extLst>
                </p14:cNvPr>
                <p14:cNvContentPartPr/>
                <p14:nvPr/>
              </p14:nvContentPartPr>
              <p14:xfrm>
                <a:off x="6515266" y="4102049"/>
                <a:ext cx="182160" cy="131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12D9D2A-73C9-48E8-8B8E-A19C42865A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97626" y="4084409"/>
                  <a:ext cx="217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084BC4-AD9F-44C0-A43F-1A2FB24B96EA}"/>
                    </a:ext>
                  </a:extLst>
                </p14:cNvPr>
                <p14:cNvContentPartPr/>
                <p14:nvPr/>
              </p14:nvContentPartPr>
              <p14:xfrm>
                <a:off x="6727666" y="4069289"/>
                <a:ext cx="196200" cy="214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084BC4-AD9F-44C0-A43F-1A2FB24B96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10026" y="4051289"/>
                  <a:ext cx="231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C63D52-0791-4B20-B3EE-07E3831B1B01}"/>
                    </a:ext>
                  </a:extLst>
                </p14:cNvPr>
                <p14:cNvContentPartPr/>
                <p14:nvPr/>
              </p14:nvContentPartPr>
              <p14:xfrm>
                <a:off x="6988306" y="4083689"/>
                <a:ext cx="557280" cy="445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C63D52-0791-4B20-B3EE-07E3831B1B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70666" y="4066049"/>
                  <a:ext cx="5929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6C9DBD-B687-46FA-AC15-BA90AD71FE96}"/>
                    </a:ext>
                  </a:extLst>
                </p14:cNvPr>
                <p14:cNvContentPartPr/>
                <p14:nvPr/>
              </p14:nvContentPartPr>
              <p14:xfrm>
                <a:off x="7713346" y="3897569"/>
                <a:ext cx="87120" cy="381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6C9DBD-B687-46FA-AC15-BA90AD71FE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95346" y="3879569"/>
                  <a:ext cx="122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B813F73-7C09-46DD-B5DB-0DE1FEC9FE4F}"/>
                    </a:ext>
                  </a:extLst>
                </p14:cNvPr>
                <p14:cNvContentPartPr/>
                <p14:nvPr/>
              </p14:nvContentPartPr>
              <p14:xfrm>
                <a:off x="7628386" y="4064249"/>
                <a:ext cx="235800" cy="114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B813F73-7C09-46DD-B5DB-0DE1FEC9FE4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10386" y="4046609"/>
                  <a:ext cx="271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6080ED-9DD6-49F6-944D-DBC2602BCE90}"/>
                    </a:ext>
                  </a:extLst>
                </p14:cNvPr>
                <p14:cNvContentPartPr/>
                <p14:nvPr/>
              </p14:nvContentPartPr>
              <p14:xfrm>
                <a:off x="7971826" y="4114649"/>
                <a:ext cx="114120" cy="241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6080ED-9DD6-49F6-944D-DBC2602BCE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54186" y="4097009"/>
                  <a:ext cx="149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58EEF8-AAEA-4489-91BE-DF3FE47A547C}"/>
                    </a:ext>
                  </a:extLst>
                </p14:cNvPr>
                <p14:cNvContentPartPr/>
                <p14:nvPr/>
              </p14:nvContentPartPr>
              <p14:xfrm>
                <a:off x="8229946" y="3946529"/>
                <a:ext cx="151560" cy="632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58EEF8-AAEA-4489-91BE-DF3FE47A54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11946" y="3928889"/>
                  <a:ext cx="1872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6B1CBB-CAE1-40DC-A980-B549FEF2A5E8}"/>
                    </a:ext>
                  </a:extLst>
                </p14:cNvPr>
                <p14:cNvContentPartPr/>
                <p14:nvPr/>
              </p14:nvContentPartPr>
              <p14:xfrm>
                <a:off x="8441266" y="4210769"/>
                <a:ext cx="182160" cy="138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6B1CBB-CAE1-40DC-A980-B549FEF2A5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23266" y="4193129"/>
                  <a:ext cx="217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8FF9FC-0AB2-40B5-BB28-E2D76BC46C13}"/>
                    </a:ext>
                  </a:extLst>
                </p14:cNvPr>
                <p14:cNvContentPartPr/>
                <p14:nvPr/>
              </p14:nvContentPartPr>
              <p14:xfrm>
                <a:off x="8697226" y="3994049"/>
                <a:ext cx="118800" cy="353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8FF9FC-0AB2-40B5-BB28-E2D76BC46C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79586" y="3976409"/>
                  <a:ext cx="154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AB8F8E-B042-40CA-9B6D-AC7F73C19FFB}"/>
                    </a:ext>
                  </a:extLst>
                </p14:cNvPr>
                <p14:cNvContentPartPr/>
                <p14:nvPr/>
              </p14:nvContentPartPr>
              <p14:xfrm>
                <a:off x="8903866" y="4140209"/>
                <a:ext cx="116640" cy="232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AB8F8E-B042-40CA-9B6D-AC7F73C19F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86226" y="4122209"/>
                  <a:ext cx="1522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D34A8C-FCA4-4213-A708-36819E6E7383}"/>
                    </a:ext>
                  </a:extLst>
                </p14:cNvPr>
                <p14:cNvContentPartPr/>
                <p14:nvPr/>
              </p14:nvContentPartPr>
              <p14:xfrm>
                <a:off x="9083146" y="4172249"/>
                <a:ext cx="393480" cy="171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D34A8C-FCA4-4213-A708-36819E6E73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5506" y="4154609"/>
                  <a:ext cx="429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497171-9F5C-4B4C-AB01-96753AFAB006}"/>
                    </a:ext>
                  </a:extLst>
                </p14:cNvPr>
                <p14:cNvContentPartPr/>
                <p14:nvPr/>
              </p14:nvContentPartPr>
              <p14:xfrm>
                <a:off x="9565186" y="4180169"/>
                <a:ext cx="130680" cy="148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497171-9F5C-4B4C-AB01-96753AFAB0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47546" y="4162529"/>
                  <a:ext cx="166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10D64B-5857-41E4-9710-29B0239ADCD9}"/>
                    </a:ext>
                  </a:extLst>
                </p14:cNvPr>
                <p14:cNvContentPartPr/>
                <p14:nvPr/>
              </p14:nvContentPartPr>
              <p14:xfrm>
                <a:off x="9732946" y="4037609"/>
                <a:ext cx="465120" cy="289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10D64B-5857-41E4-9710-29B0239ADC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15306" y="4019609"/>
                  <a:ext cx="500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EABFE8F-BB74-4A6F-BA34-96608FB74A86}"/>
                    </a:ext>
                  </a:extLst>
                </p14:cNvPr>
                <p14:cNvContentPartPr/>
                <p14:nvPr/>
              </p14:nvContentPartPr>
              <p14:xfrm>
                <a:off x="10274026" y="4177289"/>
                <a:ext cx="299520" cy="140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EABFE8F-BB74-4A6F-BA34-96608FB74A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56026" y="4159289"/>
                  <a:ext cx="33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4F899C9-8800-43BD-8BB1-9B4731CC1F67}"/>
                    </a:ext>
                  </a:extLst>
                </p14:cNvPr>
                <p14:cNvContentPartPr/>
                <p14:nvPr/>
              </p14:nvContentPartPr>
              <p14:xfrm>
                <a:off x="10574626" y="4160729"/>
                <a:ext cx="113400" cy="178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4F899C9-8800-43BD-8BB1-9B4731CC1F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56986" y="4142729"/>
                  <a:ext cx="149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9C28E32-F715-430C-84A6-823F1AF41D9F}"/>
                    </a:ext>
                  </a:extLst>
                </p14:cNvPr>
                <p14:cNvContentPartPr/>
                <p14:nvPr/>
              </p14:nvContentPartPr>
              <p14:xfrm>
                <a:off x="10760026" y="3984689"/>
                <a:ext cx="141840" cy="530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9C28E32-F715-430C-84A6-823F1AF41D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42386" y="3966689"/>
                  <a:ext cx="177480" cy="56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DE1B1DB-9776-4BD5-8E74-518FF81B68F2}"/>
              </a:ext>
            </a:extLst>
          </p:cNvPr>
          <p:cNvGrpSpPr/>
          <p:nvPr/>
        </p:nvGrpSpPr>
        <p:grpSpPr>
          <a:xfrm>
            <a:off x="7615066" y="2380169"/>
            <a:ext cx="2835360" cy="969840"/>
            <a:chOff x="7615066" y="2380169"/>
            <a:chExt cx="2835360" cy="96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F6C89D-AB80-4D75-B665-BD9AA6220045}"/>
                    </a:ext>
                  </a:extLst>
                </p14:cNvPr>
                <p14:cNvContentPartPr/>
                <p14:nvPr/>
              </p14:nvContentPartPr>
              <p14:xfrm>
                <a:off x="7615066" y="2380169"/>
                <a:ext cx="360000" cy="325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F6C89D-AB80-4D75-B665-BD9AA62200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97426" y="2362529"/>
                  <a:ext cx="3956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1A93C8-5C99-4A13-BE3F-1CE68AEF7218}"/>
                    </a:ext>
                  </a:extLst>
                </p14:cNvPr>
                <p14:cNvContentPartPr/>
                <p14:nvPr/>
              </p14:nvContentPartPr>
              <p14:xfrm>
                <a:off x="7624786" y="2556569"/>
                <a:ext cx="281520" cy="222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1A93C8-5C99-4A13-BE3F-1CE68AEF72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06786" y="2538929"/>
                  <a:ext cx="317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0F4112-3C22-4983-A873-28BFBBD01AFA}"/>
                    </a:ext>
                  </a:extLst>
                </p14:cNvPr>
                <p14:cNvContentPartPr/>
                <p14:nvPr/>
              </p14:nvContentPartPr>
              <p14:xfrm>
                <a:off x="8122306" y="2565569"/>
                <a:ext cx="114840" cy="50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0F4112-3C22-4983-A873-28BFBBD01A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04666" y="2547929"/>
                  <a:ext cx="150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3A7F5B-07F7-48F0-85E3-ECC20DE2FAE8}"/>
                    </a:ext>
                  </a:extLst>
                </p14:cNvPr>
                <p14:cNvContentPartPr/>
                <p14:nvPr/>
              </p14:nvContentPartPr>
              <p14:xfrm>
                <a:off x="8065066" y="2553689"/>
                <a:ext cx="126720" cy="214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3A7F5B-07F7-48F0-85E3-ECC20DE2FAE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47426" y="2535689"/>
                  <a:ext cx="162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49C9DB0-3E29-4F0A-98C7-B73A10ECEDE2}"/>
                    </a:ext>
                  </a:extLst>
                </p14:cNvPr>
                <p14:cNvContentPartPr/>
                <p14:nvPr/>
              </p14:nvContentPartPr>
              <p14:xfrm>
                <a:off x="8272066" y="2603369"/>
                <a:ext cx="165240" cy="162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49C9DB0-3E29-4F0A-98C7-B73A10ECED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54066" y="2585729"/>
                  <a:ext cx="200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D872A5-607B-4789-913E-BDAA77970C77}"/>
                    </a:ext>
                  </a:extLst>
                </p14:cNvPr>
                <p14:cNvContentPartPr/>
                <p14:nvPr/>
              </p14:nvContentPartPr>
              <p14:xfrm>
                <a:off x="8509306" y="2605169"/>
                <a:ext cx="55800" cy="12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D872A5-607B-4789-913E-BDAA77970C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91306" y="2587169"/>
                  <a:ext cx="91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4DB48B-E01E-489A-8B10-8BCC44ACCE99}"/>
                    </a:ext>
                  </a:extLst>
                </p14:cNvPr>
                <p14:cNvContentPartPr/>
                <p14:nvPr/>
              </p14:nvContentPartPr>
              <p14:xfrm>
                <a:off x="8594266" y="2456849"/>
                <a:ext cx="1080" cy="48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4DB48B-E01E-489A-8B10-8BCC44ACCE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6626" y="2438849"/>
                  <a:ext cx="36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155FA7-3FEA-4FD7-8603-13BD54EC59DA}"/>
                    </a:ext>
                  </a:extLst>
                </p14:cNvPr>
                <p14:cNvContentPartPr/>
                <p14:nvPr/>
              </p14:nvContentPartPr>
              <p14:xfrm>
                <a:off x="8652226" y="2598689"/>
                <a:ext cx="132840" cy="145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155FA7-3FEA-4FD7-8603-13BD54EC59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34586" y="2581049"/>
                  <a:ext cx="168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98FE2E-C0EF-4D81-B0EF-010C0E494B3D}"/>
                    </a:ext>
                  </a:extLst>
                </p14:cNvPr>
                <p14:cNvContentPartPr/>
                <p14:nvPr/>
              </p14:nvContentPartPr>
              <p14:xfrm>
                <a:off x="8769586" y="2600849"/>
                <a:ext cx="382680" cy="170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98FE2E-C0EF-4D81-B0EF-010C0E494B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51946" y="2583209"/>
                  <a:ext cx="418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8C1207-E2CC-4B2D-A4AF-0D6A69D75B06}"/>
                    </a:ext>
                  </a:extLst>
                </p14:cNvPr>
                <p14:cNvContentPartPr/>
                <p14:nvPr/>
              </p14:nvContentPartPr>
              <p14:xfrm>
                <a:off x="9187186" y="2625329"/>
                <a:ext cx="199080" cy="146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8C1207-E2CC-4B2D-A4AF-0D6A69D75B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69186" y="2607329"/>
                  <a:ext cx="23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0E3DEA-0DCD-4AF5-95EE-9039607AAC61}"/>
                    </a:ext>
                  </a:extLst>
                </p14:cNvPr>
                <p14:cNvContentPartPr/>
                <p14:nvPr/>
              </p14:nvContentPartPr>
              <p14:xfrm>
                <a:off x="9433066" y="2480249"/>
                <a:ext cx="637920" cy="345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0E3DEA-0DCD-4AF5-95EE-9039607AAC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15426" y="2462249"/>
                  <a:ext cx="6735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0B0B9B-259E-43A5-91C6-2D7162BB7610}"/>
                    </a:ext>
                  </a:extLst>
                </p14:cNvPr>
                <p14:cNvContentPartPr/>
                <p14:nvPr/>
              </p14:nvContentPartPr>
              <p14:xfrm>
                <a:off x="9632146" y="3130409"/>
                <a:ext cx="257400" cy="38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0B0B9B-259E-43A5-91C6-2D7162BB76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14146" y="3112769"/>
                  <a:ext cx="293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8739FE-B0DE-4A22-A328-4128187AA670}"/>
                    </a:ext>
                  </a:extLst>
                </p14:cNvPr>
                <p14:cNvContentPartPr/>
                <p14:nvPr/>
              </p14:nvContentPartPr>
              <p14:xfrm>
                <a:off x="9868306" y="3040049"/>
                <a:ext cx="118440" cy="297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8739FE-B0DE-4A22-A328-4128187AA6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50666" y="3022409"/>
                  <a:ext cx="1540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7031A8-484C-4879-911E-501BB44833AE}"/>
                    </a:ext>
                  </a:extLst>
                </p14:cNvPr>
                <p14:cNvContentPartPr/>
                <p14:nvPr/>
              </p14:nvContentPartPr>
              <p14:xfrm>
                <a:off x="10182946" y="3113489"/>
                <a:ext cx="109080" cy="236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7031A8-484C-4879-911E-501BB44833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65306" y="3095489"/>
                  <a:ext cx="144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98BCC4-23E7-47CC-BCC7-D3E1760FB727}"/>
                    </a:ext>
                  </a:extLst>
                </p14:cNvPr>
                <p14:cNvContentPartPr/>
                <p14:nvPr/>
              </p14:nvContentPartPr>
              <p14:xfrm>
                <a:off x="10392826" y="2974889"/>
                <a:ext cx="57600" cy="181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98BCC4-23E7-47CC-BCC7-D3E1760FB72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75186" y="2957249"/>
                  <a:ext cx="9324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7133F91-05B7-4CE5-8A23-A805214FBC72}"/>
              </a:ext>
            </a:extLst>
          </p:cNvPr>
          <p:cNvGrpSpPr/>
          <p:nvPr/>
        </p:nvGrpSpPr>
        <p:grpSpPr>
          <a:xfrm>
            <a:off x="5937106" y="4702529"/>
            <a:ext cx="2544120" cy="931680"/>
            <a:chOff x="5937106" y="4702529"/>
            <a:chExt cx="2544120" cy="9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8BC22B-4EF0-45C7-B932-95EF7B8DDA6B}"/>
                    </a:ext>
                  </a:extLst>
                </p14:cNvPr>
                <p14:cNvContentPartPr/>
                <p14:nvPr/>
              </p14:nvContentPartPr>
              <p14:xfrm>
                <a:off x="6395386" y="4967849"/>
                <a:ext cx="177480" cy="275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8BC22B-4EF0-45C7-B932-95EF7B8DDA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77746" y="4950209"/>
                  <a:ext cx="2131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56D74F-FEC2-4FE2-B594-B06B88396B48}"/>
                    </a:ext>
                  </a:extLst>
                </p14:cNvPr>
                <p14:cNvContentPartPr/>
                <p14:nvPr/>
              </p14:nvContentPartPr>
              <p14:xfrm>
                <a:off x="6547666" y="5016449"/>
                <a:ext cx="191160" cy="229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56D74F-FEC2-4FE2-B594-B06B88396B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29666" y="4998809"/>
                  <a:ext cx="226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A546538-65B4-4D04-BAAA-94ABDB0434DD}"/>
                    </a:ext>
                  </a:extLst>
                </p14:cNvPr>
                <p14:cNvContentPartPr/>
                <p14:nvPr/>
              </p14:nvContentPartPr>
              <p14:xfrm>
                <a:off x="6795706" y="5041649"/>
                <a:ext cx="336960" cy="162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A546538-65B4-4D04-BAAA-94ABDB0434D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77706" y="5024009"/>
                  <a:ext cx="372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83171E-DBCF-45F4-A67D-812BE645748F}"/>
                    </a:ext>
                  </a:extLst>
                </p14:cNvPr>
                <p14:cNvContentPartPr/>
                <p14:nvPr/>
              </p14:nvContentPartPr>
              <p14:xfrm>
                <a:off x="7206466" y="5012129"/>
                <a:ext cx="329040" cy="185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83171E-DBCF-45F4-A67D-812BE645748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88826" y="4994489"/>
                  <a:ext cx="364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C52CF6-C8F0-4B05-AC1E-37D4DD642A06}"/>
                    </a:ext>
                  </a:extLst>
                </p14:cNvPr>
                <p14:cNvContentPartPr/>
                <p14:nvPr/>
              </p14:nvContentPartPr>
              <p14:xfrm>
                <a:off x="7588066" y="4858769"/>
                <a:ext cx="176040" cy="355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C52CF6-C8F0-4B05-AC1E-37D4DD642A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70066" y="4840769"/>
                  <a:ext cx="211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C14A683-448B-47B5-9AE3-FB3FD60FCC1B}"/>
                    </a:ext>
                  </a:extLst>
                </p14:cNvPr>
                <p14:cNvContentPartPr/>
                <p14:nvPr/>
              </p14:nvContentPartPr>
              <p14:xfrm>
                <a:off x="7910266" y="5019329"/>
                <a:ext cx="111240" cy="235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C14A683-448B-47B5-9AE3-FB3FD60FCC1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92626" y="5001329"/>
                  <a:ext cx="146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0557C3B-0B0A-4895-AFA9-203824250BCF}"/>
                    </a:ext>
                  </a:extLst>
                </p14:cNvPr>
                <p14:cNvContentPartPr/>
                <p14:nvPr/>
              </p14:nvContentPartPr>
              <p14:xfrm>
                <a:off x="5951506" y="4774889"/>
                <a:ext cx="72000" cy="714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0557C3B-0B0A-4895-AFA9-203824250B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33506" y="4757249"/>
                  <a:ext cx="10764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09C2D60-D7E6-44B4-B609-40D059A4C7DA}"/>
                    </a:ext>
                  </a:extLst>
                </p14:cNvPr>
                <p14:cNvContentPartPr/>
                <p14:nvPr/>
              </p14:nvContentPartPr>
              <p14:xfrm>
                <a:off x="5999746" y="4702529"/>
                <a:ext cx="2481480" cy="606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09C2D60-D7E6-44B4-B609-40D059A4C7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81746" y="4684529"/>
                  <a:ext cx="251712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EBA352D-F37D-477B-86D7-53B8D2A2F4FB}"/>
                    </a:ext>
                  </a:extLst>
                </p14:cNvPr>
                <p14:cNvContentPartPr/>
                <p14:nvPr/>
              </p14:nvContentPartPr>
              <p14:xfrm>
                <a:off x="5937106" y="5410289"/>
                <a:ext cx="2544120" cy="223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EBA352D-F37D-477B-86D7-53B8D2A2F4F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19106" y="5392289"/>
                  <a:ext cx="257976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9BDA934-D916-4F92-9B5C-1587967BA232}"/>
              </a:ext>
            </a:extLst>
          </p:cNvPr>
          <p:cNvGrpSpPr/>
          <p:nvPr/>
        </p:nvGrpSpPr>
        <p:grpSpPr>
          <a:xfrm>
            <a:off x="8769586" y="4748609"/>
            <a:ext cx="277200" cy="467640"/>
            <a:chOff x="8769586" y="4748609"/>
            <a:chExt cx="27720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8696AAF-2376-44FD-932E-9450D56F295A}"/>
                    </a:ext>
                  </a:extLst>
                </p14:cNvPr>
                <p14:cNvContentPartPr/>
                <p14:nvPr/>
              </p14:nvContentPartPr>
              <p14:xfrm>
                <a:off x="8785786" y="4810529"/>
                <a:ext cx="115560" cy="405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8696AAF-2376-44FD-932E-9450D56F29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68146" y="4792529"/>
                  <a:ext cx="1512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00308A-A676-4B14-9023-C0800A6AC49B}"/>
                    </a:ext>
                  </a:extLst>
                </p14:cNvPr>
                <p14:cNvContentPartPr/>
                <p14:nvPr/>
              </p14:nvContentPartPr>
              <p14:xfrm>
                <a:off x="8769586" y="4748609"/>
                <a:ext cx="277200" cy="96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00308A-A676-4B14-9023-C0800A6AC4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51586" y="4730609"/>
                  <a:ext cx="3128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20338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F3E48-EB18-4C16-AC36-156C37C9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88" y="978061"/>
            <a:ext cx="8615424" cy="4901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64B727-8ADC-4D77-89A1-FB8E0896E45C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FBE5E-5507-4C61-BA15-70F4EC5E88A4}"/>
              </a:ext>
            </a:extLst>
          </p:cNvPr>
          <p:cNvSpPr txBox="1"/>
          <p:nvPr/>
        </p:nvSpPr>
        <p:spPr>
          <a:xfrm>
            <a:off x="335721" y="167860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522134-186F-448B-8CAD-17E1CB633A48}"/>
              </a:ext>
            </a:extLst>
          </p:cNvPr>
          <p:cNvGrpSpPr/>
          <p:nvPr/>
        </p:nvGrpSpPr>
        <p:grpSpPr>
          <a:xfrm>
            <a:off x="3466786" y="4544266"/>
            <a:ext cx="1077480" cy="66960"/>
            <a:chOff x="3466786" y="4544266"/>
            <a:chExt cx="1077480" cy="6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FEFDB8-E6F4-4021-AC3E-31804A349276}"/>
                    </a:ext>
                  </a:extLst>
                </p14:cNvPr>
                <p14:cNvContentPartPr/>
                <p14:nvPr/>
              </p14:nvContentPartPr>
              <p14:xfrm>
                <a:off x="3466786" y="4574866"/>
                <a:ext cx="333360" cy="36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FEFDB8-E6F4-4021-AC3E-31804A3492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49146" y="4557226"/>
                  <a:ext cx="369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62DC907-AA4A-434C-852E-70CB6051EE92}"/>
                    </a:ext>
                  </a:extLst>
                </p14:cNvPr>
                <p14:cNvContentPartPr/>
                <p14:nvPr/>
              </p14:nvContentPartPr>
              <p14:xfrm>
                <a:off x="3907426" y="4544266"/>
                <a:ext cx="284040" cy="3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62DC907-AA4A-434C-852E-70CB6051EE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89426" y="4526266"/>
                  <a:ext cx="319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B720425-9020-499B-A6A9-F196837C95B3}"/>
                    </a:ext>
                  </a:extLst>
                </p14:cNvPr>
                <p14:cNvContentPartPr/>
                <p14:nvPr/>
              </p14:nvContentPartPr>
              <p14:xfrm>
                <a:off x="4325386" y="4546786"/>
                <a:ext cx="218880" cy="54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B720425-9020-499B-A6A9-F196837C95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07746" y="4528786"/>
                  <a:ext cx="2545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C96333A-5432-4BDE-B09E-A332631B24DC}"/>
                  </a:ext>
                </a:extLst>
              </p14:cNvPr>
              <p14:cNvContentPartPr/>
              <p14:nvPr/>
            </p14:nvContentPartPr>
            <p14:xfrm>
              <a:off x="4654066" y="4551466"/>
              <a:ext cx="194760" cy="342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C96333A-5432-4BDE-B09E-A332631B24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36066" y="4533466"/>
                <a:ext cx="23040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056DB7EA-EC90-4ECB-8DE6-E3857070C99D}"/>
              </a:ext>
            </a:extLst>
          </p:cNvPr>
          <p:cNvGrpSpPr/>
          <p:nvPr/>
        </p:nvGrpSpPr>
        <p:grpSpPr>
          <a:xfrm>
            <a:off x="6199546" y="1994026"/>
            <a:ext cx="1089360" cy="507960"/>
            <a:chOff x="6199546" y="1994026"/>
            <a:chExt cx="108936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239AD4D-12CF-4EE3-A005-8AF0AAB76460}"/>
                    </a:ext>
                  </a:extLst>
                </p14:cNvPr>
                <p14:cNvContentPartPr/>
                <p14:nvPr/>
              </p14:nvContentPartPr>
              <p14:xfrm>
                <a:off x="6323026" y="2253586"/>
                <a:ext cx="627840" cy="62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239AD4D-12CF-4EE3-A005-8AF0AAB764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05026" y="2235586"/>
                  <a:ext cx="663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53A417E-BD34-4128-BAB0-A1F92B109E88}"/>
                    </a:ext>
                  </a:extLst>
                </p14:cNvPr>
                <p14:cNvContentPartPr/>
                <p14:nvPr/>
              </p14:nvContentPartPr>
              <p14:xfrm>
                <a:off x="7041946" y="1994026"/>
                <a:ext cx="246960" cy="393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53A417E-BD34-4128-BAB0-A1F92B109E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23946" y="1976026"/>
                  <a:ext cx="2826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7323821-F588-4EB0-BFBB-F173D6987FC8}"/>
                    </a:ext>
                  </a:extLst>
                </p14:cNvPr>
                <p14:cNvContentPartPr/>
                <p14:nvPr/>
              </p14:nvContentPartPr>
              <p14:xfrm>
                <a:off x="6199546" y="2134066"/>
                <a:ext cx="202680" cy="367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7323821-F588-4EB0-BFBB-F173D6987F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81546" y="2116426"/>
                  <a:ext cx="238320" cy="40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218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F7EACA-1218-459D-8F2D-C009999646C6}"/>
              </a:ext>
            </a:extLst>
          </p:cNvPr>
          <p:cNvSpPr txBox="1"/>
          <p:nvPr/>
        </p:nvSpPr>
        <p:spPr>
          <a:xfrm>
            <a:off x="335720" y="167860"/>
            <a:ext cx="4919185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Design reward systems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B547E-ABA6-4EDC-92F3-FBD59848BC84}"/>
              </a:ext>
            </a:extLst>
          </p:cNvPr>
          <p:cNvSpPr/>
          <p:nvPr/>
        </p:nvSpPr>
        <p:spPr>
          <a:xfrm>
            <a:off x="937549" y="1346660"/>
            <a:ext cx="10085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Reward system for the vacuum-cleaner world</a:t>
            </a: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trike="sngStrike"/>
          </a:p>
          <a:p>
            <a:endParaRPr lang="en-US" strike="sngStrik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E36513-677E-400E-A689-E0B9435E0065}"/>
              </a:ext>
            </a:extLst>
          </p:cNvPr>
          <p:cNvGrpSpPr/>
          <p:nvPr/>
        </p:nvGrpSpPr>
        <p:grpSpPr>
          <a:xfrm>
            <a:off x="1225786" y="2021969"/>
            <a:ext cx="491760" cy="399960"/>
            <a:chOff x="1225786" y="2021969"/>
            <a:chExt cx="49176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96B337-A321-498C-845E-4EAEB1457441}"/>
                    </a:ext>
                  </a:extLst>
                </p14:cNvPr>
                <p14:cNvContentPartPr/>
                <p14:nvPr/>
              </p14:nvContentPartPr>
              <p14:xfrm>
                <a:off x="1225786" y="2021969"/>
                <a:ext cx="215280" cy="389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96B337-A321-498C-845E-4EAEB14574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07786" y="2003969"/>
                  <a:ext cx="2509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57AB8D-4757-4F21-AD00-4EF4B74F1475}"/>
                    </a:ext>
                  </a:extLst>
                </p14:cNvPr>
                <p14:cNvContentPartPr/>
                <p14:nvPr/>
              </p14:nvContentPartPr>
              <p14:xfrm>
                <a:off x="1559866" y="2065529"/>
                <a:ext cx="157680" cy="356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57AB8D-4757-4F21-AD00-4EF4B74F14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1866" y="2047529"/>
                  <a:ext cx="19332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42E614-5BC9-476C-B47B-DA24D9C5EB0D}"/>
              </a:ext>
            </a:extLst>
          </p:cNvPr>
          <p:cNvGrpSpPr/>
          <p:nvPr/>
        </p:nvGrpSpPr>
        <p:grpSpPr>
          <a:xfrm>
            <a:off x="2059546" y="2144009"/>
            <a:ext cx="54720" cy="162360"/>
            <a:chOff x="2059546" y="2144009"/>
            <a:chExt cx="5472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2F5A46B-B009-4A58-B9A2-1C4E74C8EB00}"/>
                    </a:ext>
                  </a:extLst>
                </p14:cNvPr>
                <p14:cNvContentPartPr/>
                <p14:nvPr/>
              </p14:nvContentPartPr>
              <p14:xfrm>
                <a:off x="2059546" y="2144009"/>
                <a:ext cx="44280" cy="3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2F5A46B-B009-4A58-B9A2-1C4E74C8EB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1546" y="2126369"/>
                  <a:ext cx="79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C06893-46A9-4F5F-92B0-9B1E68B7782C}"/>
                    </a:ext>
                  </a:extLst>
                </p14:cNvPr>
                <p14:cNvContentPartPr/>
                <p14:nvPr/>
              </p14:nvContentPartPr>
              <p14:xfrm>
                <a:off x="2113906" y="2306009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C06893-46A9-4F5F-92B0-9B1E68B778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6266" y="22883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B98EC-6093-4286-97A1-D4225AE0E678}"/>
              </a:ext>
            </a:extLst>
          </p:cNvPr>
          <p:cNvGrpSpPr/>
          <p:nvPr/>
        </p:nvGrpSpPr>
        <p:grpSpPr>
          <a:xfrm>
            <a:off x="2625106" y="1933769"/>
            <a:ext cx="1184040" cy="657000"/>
            <a:chOff x="2625106" y="1933769"/>
            <a:chExt cx="1184040" cy="65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DE87D3-1BF4-449E-8243-C2C16469A18D}"/>
                    </a:ext>
                  </a:extLst>
                </p14:cNvPr>
                <p14:cNvContentPartPr/>
                <p14:nvPr/>
              </p14:nvContentPartPr>
              <p14:xfrm>
                <a:off x="2625106" y="2158409"/>
                <a:ext cx="186840" cy="43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DE87D3-1BF4-449E-8243-C2C16469A1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7466" y="2140769"/>
                  <a:ext cx="2224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8391CA-544B-4A79-A699-12CCFCEF2E3C}"/>
                    </a:ext>
                  </a:extLst>
                </p14:cNvPr>
                <p14:cNvContentPartPr/>
                <p14:nvPr/>
              </p14:nvContentPartPr>
              <p14:xfrm>
                <a:off x="3118666" y="2000009"/>
                <a:ext cx="1080" cy="1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8391CA-544B-4A79-A699-12CCFCEF2E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0666" y="1982009"/>
                  <a:ext cx="3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23C6B0-FC27-4588-A3AA-FB088AB58C0B}"/>
                    </a:ext>
                  </a:extLst>
                </p14:cNvPr>
                <p14:cNvContentPartPr/>
                <p14:nvPr/>
              </p14:nvContentPartPr>
              <p14:xfrm>
                <a:off x="2914186" y="2147969"/>
                <a:ext cx="229680" cy="200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23C6B0-FC27-4588-A3AA-FB088AB58C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6546" y="2130329"/>
                  <a:ext cx="265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2F65581-C1F1-4F04-B7DE-6F4FF8361D15}"/>
                    </a:ext>
                  </a:extLst>
                </p14:cNvPr>
                <p14:cNvContentPartPr/>
                <p14:nvPr/>
              </p14:nvContentPartPr>
              <p14:xfrm>
                <a:off x="3160786" y="1933769"/>
                <a:ext cx="398880" cy="333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2F65581-C1F1-4F04-B7DE-6F4FF8361D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42786" y="1916129"/>
                  <a:ext cx="434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F30940-CEE5-49D3-9EAF-DCA883F32861}"/>
                    </a:ext>
                  </a:extLst>
                </p14:cNvPr>
                <p14:cNvContentPartPr/>
                <p14:nvPr/>
              </p14:nvContentPartPr>
              <p14:xfrm>
                <a:off x="3111466" y="2058689"/>
                <a:ext cx="5760" cy="9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F30940-CEE5-49D3-9EAF-DCA883F328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3466" y="2041049"/>
                  <a:ext cx="41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D9D5AF-0390-4EA4-9A70-7077A78D83E4}"/>
                    </a:ext>
                  </a:extLst>
                </p14:cNvPr>
                <p14:cNvContentPartPr/>
                <p14:nvPr/>
              </p14:nvContentPartPr>
              <p14:xfrm>
                <a:off x="3667306" y="2098289"/>
                <a:ext cx="141840" cy="25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D9D5AF-0390-4EA4-9A70-7077A78D83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9666" y="2080289"/>
                  <a:ext cx="17748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82D7148-4A16-42D2-AC06-9ABA05D51817}"/>
                  </a:ext>
                </a:extLst>
              </p14:cNvPr>
              <p14:cNvContentPartPr/>
              <p14:nvPr/>
            </p14:nvContentPartPr>
            <p14:xfrm>
              <a:off x="4162666" y="2013689"/>
              <a:ext cx="138240" cy="24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82D7148-4A16-42D2-AC06-9ABA05D518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44666" y="1995689"/>
                <a:ext cx="1738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DA28C10-94C0-4BAE-B563-A7D7278DDA1D}"/>
                  </a:ext>
                </a:extLst>
              </p14:cNvPr>
              <p14:cNvContentPartPr/>
              <p14:nvPr/>
            </p14:nvContentPartPr>
            <p14:xfrm>
              <a:off x="4113346" y="2183609"/>
              <a:ext cx="184680" cy="10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DA28C10-94C0-4BAE-B563-A7D7278DDA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95346" y="2165969"/>
                <a:ext cx="22032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6BE7F72-D753-4A2B-B2C4-4983849CC77B}"/>
              </a:ext>
            </a:extLst>
          </p:cNvPr>
          <p:cNvGrpSpPr/>
          <p:nvPr/>
        </p:nvGrpSpPr>
        <p:grpSpPr>
          <a:xfrm>
            <a:off x="4689706" y="1939529"/>
            <a:ext cx="533880" cy="326520"/>
            <a:chOff x="4689706" y="1939529"/>
            <a:chExt cx="53388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3B3885-F5F7-4A19-B69F-A990BE16FE54}"/>
                    </a:ext>
                  </a:extLst>
                </p14:cNvPr>
                <p14:cNvContentPartPr/>
                <p14:nvPr/>
              </p14:nvContentPartPr>
              <p14:xfrm>
                <a:off x="4689706" y="2033849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3B3885-F5F7-4A19-B69F-A990BE16FE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2066" y="20158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345C56-51DF-4460-8546-3028F5D92902}"/>
                    </a:ext>
                  </a:extLst>
                </p14:cNvPr>
                <p14:cNvContentPartPr/>
                <p14:nvPr/>
              </p14:nvContentPartPr>
              <p14:xfrm>
                <a:off x="4731106" y="2146529"/>
                <a:ext cx="280440" cy="65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345C56-51DF-4460-8546-3028F5D929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13106" y="2128889"/>
                  <a:ext cx="316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48BF42-8CD5-4A11-8C65-71B96B60CFB1}"/>
                    </a:ext>
                  </a:extLst>
                </p14:cNvPr>
                <p14:cNvContentPartPr/>
                <p14:nvPr/>
              </p14:nvContentPartPr>
              <p14:xfrm>
                <a:off x="4897426" y="1939529"/>
                <a:ext cx="107640" cy="87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48BF42-8CD5-4A11-8C65-71B96B60CFB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79786" y="1921529"/>
                  <a:ext cx="143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1FD029B-7897-49F8-9C67-869250C6767E}"/>
                    </a:ext>
                  </a:extLst>
                </p14:cNvPr>
                <p14:cNvContentPartPr/>
                <p14:nvPr/>
              </p14:nvContentPartPr>
              <p14:xfrm>
                <a:off x="4849186" y="2059409"/>
                <a:ext cx="348480" cy="20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1FD029B-7897-49F8-9C67-869250C676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31546" y="2041769"/>
                  <a:ext cx="384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27FA63-0E3F-45D9-98AF-D47CFACE701F}"/>
                    </a:ext>
                  </a:extLst>
                </p14:cNvPr>
                <p14:cNvContentPartPr/>
                <p14:nvPr/>
              </p14:nvContentPartPr>
              <p14:xfrm>
                <a:off x="5187586" y="2061929"/>
                <a:ext cx="36000" cy="165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27FA63-0E3F-45D9-98AF-D47CFACE701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69946" y="2044289"/>
                  <a:ext cx="716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042A31-1726-4973-A271-32F51C9753F8}"/>
              </a:ext>
            </a:extLst>
          </p:cNvPr>
          <p:cNvGrpSpPr/>
          <p:nvPr/>
        </p:nvGrpSpPr>
        <p:grpSpPr>
          <a:xfrm>
            <a:off x="5869786" y="1787969"/>
            <a:ext cx="567360" cy="446040"/>
            <a:chOff x="5869786" y="1787969"/>
            <a:chExt cx="56736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70620F-4159-44A5-95A4-F633A7BD144B}"/>
                    </a:ext>
                  </a:extLst>
                </p14:cNvPr>
                <p14:cNvContentPartPr/>
                <p14:nvPr/>
              </p14:nvContentPartPr>
              <p14:xfrm>
                <a:off x="5869786" y="1934489"/>
                <a:ext cx="154440" cy="281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70620F-4159-44A5-95A4-F633A7BD14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52146" y="1916489"/>
                  <a:ext cx="190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A6B740-4395-4C24-82B1-3F403F18860F}"/>
                    </a:ext>
                  </a:extLst>
                </p14:cNvPr>
                <p14:cNvContentPartPr/>
                <p14:nvPr/>
              </p14:nvContentPartPr>
              <p14:xfrm>
                <a:off x="6087946" y="1787969"/>
                <a:ext cx="349200" cy="44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A6B740-4395-4C24-82B1-3F403F18860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69946" y="1770329"/>
                  <a:ext cx="38484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F5CC05-404E-46CB-9E08-69A20C78A47F}"/>
              </a:ext>
            </a:extLst>
          </p:cNvPr>
          <p:cNvGrpSpPr/>
          <p:nvPr/>
        </p:nvGrpSpPr>
        <p:grpSpPr>
          <a:xfrm>
            <a:off x="1274026" y="3491849"/>
            <a:ext cx="639720" cy="441000"/>
            <a:chOff x="1274026" y="3491849"/>
            <a:chExt cx="639720" cy="4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95B8315-1913-4E31-B41A-D3BBD175B85E}"/>
                    </a:ext>
                  </a:extLst>
                </p14:cNvPr>
                <p14:cNvContentPartPr/>
                <p14:nvPr/>
              </p14:nvContentPartPr>
              <p14:xfrm>
                <a:off x="1274026" y="3497969"/>
                <a:ext cx="169560" cy="434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95B8315-1913-4E31-B41A-D3BBD175B85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6386" y="3479969"/>
                  <a:ext cx="2052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0B6616-E1F2-4B9B-AFC3-6EC262A52D20}"/>
                    </a:ext>
                  </a:extLst>
                </p14:cNvPr>
                <p14:cNvContentPartPr/>
                <p14:nvPr/>
              </p14:nvContentPartPr>
              <p14:xfrm>
                <a:off x="1583266" y="3491849"/>
                <a:ext cx="330480" cy="437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0B6616-E1F2-4B9B-AFC3-6EC262A52D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65626" y="3474209"/>
                  <a:ext cx="366120" cy="47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ABA3668-B48D-407C-9988-E610A7BB117B}"/>
                  </a:ext>
                </a:extLst>
              </p14:cNvPr>
              <p14:cNvContentPartPr/>
              <p14:nvPr/>
            </p14:nvContentPartPr>
            <p14:xfrm>
              <a:off x="2115706" y="3705689"/>
              <a:ext cx="33480" cy="180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ABA3668-B48D-407C-9988-E610A7BB117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98066" y="3688049"/>
                <a:ext cx="69120" cy="21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426A226-C935-4EFE-9805-0928A5DCAF09}"/>
              </a:ext>
            </a:extLst>
          </p:cNvPr>
          <p:cNvGrpSpPr/>
          <p:nvPr/>
        </p:nvGrpSpPr>
        <p:grpSpPr>
          <a:xfrm>
            <a:off x="2898346" y="3391409"/>
            <a:ext cx="622800" cy="435240"/>
            <a:chOff x="2898346" y="3391409"/>
            <a:chExt cx="62280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A79BD1-621A-488C-A6F8-E43D2C2579B3}"/>
                    </a:ext>
                  </a:extLst>
                </p14:cNvPr>
                <p14:cNvContentPartPr/>
                <p14:nvPr/>
              </p14:nvContentPartPr>
              <p14:xfrm>
                <a:off x="2962066" y="3409049"/>
                <a:ext cx="46080" cy="417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A79BD1-621A-488C-A6F8-E43D2C2579B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44066" y="3391409"/>
                  <a:ext cx="817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A38657F-444B-4245-A586-995AEE9EA522}"/>
                    </a:ext>
                  </a:extLst>
                </p14:cNvPr>
                <p14:cNvContentPartPr/>
                <p14:nvPr/>
              </p14:nvContentPartPr>
              <p14:xfrm>
                <a:off x="2898346" y="3391409"/>
                <a:ext cx="622800" cy="319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A38657F-444B-4245-A586-995AEE9EA5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80346" y="3373769"/>
                  <a:ext cx="658440" cy="35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73DE917-0073-4F34-B5E6-62E9F09C2818}"/>
                  </a:ext>
                </a:extLst>
              </p14:cNvPr>
              <p14:cNvContentPartPr/>
              <p14:nvPr/>
            </p14:nvContentPartPr>
            <p14:xfrm>
              <a:off x="3846586" y="3581489"/>
              <a:ext cx="20880" cy="141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73DE917-0073-4F34-B5E6-62E9F09C281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28586" y="3563849"/>
                <a:ext cx="56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D6F8CC6-47D7-4C8D-A1BE-3E7031145E7E}"/>
                  </a:ext>
                </a:extLst>
              </p14:cNvPr>
              <p14:cNvContentPartPr/>
              <p14:nvPr/>
            </p14:nvContentPartPr>
            <p14:xfrm>
              <a:off x="4661266" y="3333809"/>
              <a:ext cx="247320" cy="406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D6F8CC6-47D7-4C8D-A1BE-3E7031145E7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43266" y="3315809"/>
                <a:ext cx="28296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0E798B7-9089-4B83-ADC3-5708F8C3F959}"/>
                  </a:ext>
                </a:extLst>
              </p14:cNvPr>
              <p14:cNvContentPartPr/>
              <p14:nvPr/>
            </p14:nvContentPartPr>
            <p14:xfrm>
              <a:off x="5085706" y="3209249"/>
              <a:ext cx="26280" cy="265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0E798B7-9089-4B83-ADC3-5708F8C3F95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067706" y="3191609"/>
                <a:ext cx="6192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F380D64-7123-4109-9A28-67BC2C45B0DA}"/>
              </a:ext>
            </a:extLst>
          </p:cNvPr>
          <p:cNvGrpSpPr/>
          <p:nvPr/>
        </p:nvGrpSpPr>
        <p:grpSpPr>
          <a:xfrm>
            <a:off x="5674666" y="3164609"/>
            <a:ext cx="1020960" cy="613080"/>
            <a:chOff x="5674666" y="3164609"/>
            <a:chExt cx="102096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6FA801-7733-4177-A6DE-CA544E662415}"/>
                    </a:ext>
                  </a:extLst>
                </p14:cNvPr>
                <p14:cNvContentPartPr/>
                <p14:nvPr/>
              </p14:nvContentPartPr>
              <p14:xfrm>
                <a:off x="5674666" y="3509129"/>
                <a:ext cx="109440" cy="213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6FA801-7733-4177-A6DE-CA544E66241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57026" y="3491489"/>
                  <a:ext cx="145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02DA9E-846B-47CD-95BE-610BFE06ADE1}"/>
                    </a:ext>
                  </a:extLst>
                </p14:cNvPr>
                <p14:cNvContentPartPr/>
                <p14:nvPr/>
              </p14:nvContentPartPr>
              <p14:xfrm>
                <a:off x="5876266" y="3164609"/>
                <a:ext cx="165240" cy="605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02DA9E-846B-47CD-95BE-610BFE06ADE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58266" y="3146969"/>
                  <a:ext cx="2008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124986F-3745-4D4B-8572-7C8612419D10}"/>
                    </a:ext>
                  </a:extLst>
                </p14:cNvPr>
                <p14:cNvContentPartPr/>
                <p14:nvPr/>
              </p14:nvContentPartPr>
              <p14:xfrm>
                <a:off x="6082186" y="3479249"/>
                <a:ext cx="164160" cy="251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124986F-3745-4D4B-8572-7C8612419D1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64186" y="3461249"/>
                  <a:ext cx="199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84A710-025E-4C1A-9241-29D9065B6EDB}"/>
                    </a:ext>
                  </a:extLst>
                </p14:cNvPr>
                <p14:cNvContentPartPr/>
                <p14:nvPr/>
              </p14:nvContentPartPr>
              <p14:xfrm>
                <a:off x="6267226" y="3565649"/>
                <a:ext cx="428400" cy="212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84A710-025E-4C1A-9241-29D9065B6ED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49226" y="3548009"/>
                  <a:ext cx="46404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8731162-2F2F-4B2F-B4DE-0CE51BCA441E}"/>
                  </a:ext>
                </a:extLst>
              </p14:cNvPr>
              <p14:cNvContentPartPr/>
              <p14:nvPr/>
            </p14:nvContentPartPr>
            <p14:xfrm>
              <a:off x="2815906" y="4456649"/>
              <a:ext cx="200880" cy="75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8731162-2F2F-4B2F-B4DE-0CE51BCA441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798266" y="4438649"/>
                <a:ext cx="236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09786B7-5736-4D2D-BCCF-19FCD6AAA7C9}"/>
                  </a:ext>
                </a:extLst>
              </p14:cNvPr>
              <p14:cNvContentPartPr/>
              <p14:nvPr/>
            </p14:nvContentPartPr>
            <p14:xfrm>
              <a:off x="3230626" y="4204289"/>
              <a:ext cx="168480" cy="293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09786B7-5736-4D2D-BCCF-19FCD6AAA7C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12626" y="4186649"/>
                <a:ext cx="2041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FB674FF-7219-4B91-A7B9-FB7688B23143}"/>
                  </a:ext>
                </a:extLst>
              </p14:cNvPr>
              <p14:cNvContentPartPr/>
              <p14:nvPr/>
            </p14:nvContentPartPr>
            <p14:xfrm>
              <a:off x="3678106" y="4323089"/>
              <a:ext cx="31680" cy="200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FB674FF-7219-4B91-A7B9-FB7688B2314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60466" y="4305089"/>
                <a:ext cx="6732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C536ADDE-0308-4936-B773-01C4D2670140}"/>
              </a:ext>
            </a:extLst>
          </p:cNvPr>
          <p:cNvGrpSpPr/>
          <p:nvPr/>
        </p:nvGrpSpPr>
        <p:grpSpPr>
          <a:xfrm>
            <a:off x="4325386" y="4042289"/>
            <a:ext cx="1811520" cy="711360"/>
            <a:chOff x="4325386" y="4042289"/>
            <a:chExt cx="1811520" cy="71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BE5861-8887-403F-A408-C973A425456C}"/>
                    </a:ext>
                  </a:extLst>
                </p14:cNvPr>
                <p14:cNvContentPartPr/>
                <p14:nvPr/>
              </p14:nvContentPartPr>
              <p14:xfrm>
                <a:off x="4325386" y="4288529"/>
                <a:ext cx="220680" cy="268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BE5861-8887-403F-A408-C973A42545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07386" y="4270529"/>
                  <a:ext cx="256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7E17885-728B-48A4-95B3-F078DD85A9D2}"/>
                    </a:ext>
                  </a:extLst>
                </p14:cNvPr>
                <p14:cNvContentPartPr/>
                <p14:nvPr/>
              </p14:nvContentPartPr>
              <p14:xfrm>
                <a:off x="4568386" y="4042289"/>
                <a:ext cx="239760" cy="404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7E17885-728B-48A4-95B3-F078DD85A9D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50746" y="4024289"/>
                  <a:ext cx="2754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2D1F3EB-525C-4D6F-92AD-025398AC87E3}"/>
                    </a:ext>
                  </a:extLst>
                </p14:cNvPr>
                <p14:cNvContentPartPr/>
                <p14:nvPr/>
              </p14:nvContentPartPr>
              <p14:xfrm>
                <a:off x="4809946" y="4255049"/>
                <a:ext cx="136440" cy="169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2D1F3EB-525C-4D6F-92AD-025398AC87E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91946" y="4237409"/>
                  <a:ext cx="172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CDE4C9-2695-45F0-B376-A0F2CD4F2A52}"/>
                    </a:ext>
                  </a:extLst>
                </p14:cNvPr>
                <p14:cNvContentPartPr/>
                <p14:nvPr/>
              </p14:nvContentPartPr>
              <p14:xfrm>
                <a:off x="5041426" y="4318769"/>
                <a:ext cx="121320" cy="116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CDE4C9-2695-45F0-B376-A0F2CD4F2A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23786" y="4301129"/>
                  <a:ext cx="156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D85C9C1-C2E8-4681-870A-68C68F2CCD91}"/>
                    </a:ext>
                  </a:extLst>
                </p14:cNvPr>
                <p14:cNvContentPartPr/>
                <p14:nvPr/>
              </p14:nvContentPartPr>
              <p14:xfrm>
                <a:off x="5152666" y="4089089"/>
                <a:ext cx="167040" cy="291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D85C9C1-C2E8-4681-870A-68C68F2CCD9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35026" y="4071089"/>
                  <a:ext cx="202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BD7A62C-7B20-4DEC-A33A-7E59BC3A4F8B}"/>
                    </a:ext>
                  </a:extLst>
                </p14:cNvPr>
                <p14:cNvContentPartPr/>
                <p14:nvPr/>
              </p14:nvContentPartPr>
              <p14:xfrm>
                <a:off x="5359666" y="4316249"/>
                <a:ext cx="182880" cy="114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BD7A62C-7B20-4DEC-A33A-7E59BC3A4F8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41666" y="4298249"/>
                  <a:ext cx="218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7AA9ED-4252-4B91-8058-96E1165514BD}"/>
                    </a:ext>
                  </a:extLst>
                </p14:cNvPr>
                <p14:cNvContentPartPr/>
                <p14:nvPr/>
              </p14:nvContentPartPr>
              <p14:xfrm>
                <a:off x="5607706" y="4240649"/>
                <a:ext cx="38880" cy="195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7AA9ED-4252-4B91-8058-96E1165514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89706" y="4223009"/>
                  <a:ext cx="74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AC9EDD3-BEB5-43F0-85F1-70E7C9E995AC}"/>
                    </a:ext>
                  </a:extLst>
                </p14:cNvPr>
                <p14:cNvContentPartPr/>
                <p14:nvPr/>
              </p14:nvContentPartPr>
              <p14:xfrm>
                <a:off x="5800666" y="4297169"/>
                <a:ext cx="336240" cy="456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AC9EDD3-BEB5-43F0-85F1-70E7C9E995A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83026" y="4279169"/>
                  <a:ext cx="371880" cy="49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966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075867-4801-4DAD-886E-BBF4BCD31451}"/>
              </a:ext>
            </a:extLst>
          </p:cNvPr>
          <p:cNvSpPr/>
          <p:nvPr/>
        </p:nvSpPr>
        <p:spPr>
          <a:xfrm>
            <a:off x="1241813" y="1397674"/>
            <a:ext cx="1013170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Example 2: design reward system for chess playing agent.</a:t>
            </a:r>
          </a:p>
          <a:p>
            <a:pPr marL="969963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System 1: +1 for a win, 0 for a draw, -1 for a lose</a:t>
            </a:r>
          </a:p>
          <a:p>
            <a:pPr marL="969963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System 2: +1 for capturing an opponent's piece, -1 for being captured a piece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>
                <a:latin typeface="Roboto" panose="02000000000000000000" pitchFamily="2" charset="0"/>
                <a:ea typeface="Roboto" panose="02000000000000000000" pitchFamily="2" charset="0"/>
              </a:rPr>
              <a:t>Exercise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: design reward system for maze escape agent.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0FE8E3-9A1F-4EDC-B803-35DA56F80306}"/>
                  </a:ext>
                </a:extLst>
              </p14:cNvPr>
              <p14:cNvContentPartPr/>
              <p14:nvPr/>
            </p14:nvContentPartPr>
            <p14:xfrm>
              <a:off x="5559106" y="1892009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0FE8E3-9A1F-4EDC-B803-35DA56F803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1466" y="1874009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48114B4-CC35-4EA1-AB74-BE3ADB1ABD11}"/>
              </a:ext>
            </a:extLst>
          </p:cNvPr>
          <p:cNvGrpSpPr/>
          <p:nvPr/>
        </p:nvGrpSpPr>
        <p:grpSpPr>
          <a:xfrm>
            <a:off x="1732666" y="2086769"/>
            <a:ext cx="474840" cy="328320"/>
            <a:chOff x="1732666" y="2086769"/>
            <a:chExt cx="47484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F94205-FAFD-4D29-9167-18DE65023297}"/>
                    </a:ext>
                  </a:extLst>
                </p14:cNvPr>
                <p14:cNvContentPartPr/>
                <p14:nvPr/>
              </p14:nvContentPartPr>
              <p14:xfrm>
                <a:off x="1732666" y="2186849"/>
                <a:ext cx="370080" cy="22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F94205-FAFD-4D29-9167-18DE650232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14666" y="2169209"/>
                  <a:ext cx="405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5FB323-7355-4F9F-9996-41C2455FF531}"/>
                    </a:ext>
                  </a:extLst>
                </p14:cNvPr>
                <p14:cNvContentPartPr/>
                <p14:nvPr/>
              </p14:nvContentPartPr>
              <p14:xfrm>
                <a:off x="2054866" y="2086769"/>
                <a:ext cx="152640" cy="219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5FB323-7355-4F9F-9996-41C2455FF5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37226" y="2069129"/>
                  <a:ext cx="18828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FFF03D-F02B-4633-8074-213E380DD17B}"/>
              </a:ext>
            </a:extLst>
          </p:cNvPr>
          <p:cNvGrpSpPr/>
          <p:nvPr/>
        </p:nvGrpSpPr>
        <p:grpSpPr>
          <a:xfrm>
            <a:off x="1887466" y="2752409"/>
            <a:ext cx="387360" cy="239040"/>
            <a:chOff x="1887466" y="2752409"/>
            <a:chExt cx="38736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46D75C3-16EB-4493-A3A9-FE369C0FBB8B}"/>
                    </a:ext>
                  </a:extLst>
                </p14:cNvPr>
                <p14:cNvContentPartPr/>
                <p14:nvPr/>
              </p14:nvContentPartPr>
              <p14:xfrm>
                <a:off x="1887466" y="2846729"/>
                <a:ext cx="294840" cy="144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46D75C3-16EB-4493-A3A9-FE369C0FBB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69826" y="2829089"/>
                  <a:ext cx="330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CFF9ADB-C814-413D-9012-6C34BD284F02}"/>
                    </a:ext>
                  </a:extLst>
                </p14:cNvPr>
                <p14:cNvContentPartPr/>
                <p14:nvPr/>
              </p14:nvContentPartPr>
              <p14:xfrm>
                <a:off x="2181946" y="2752409"/>
                <a:ext cx="92880" cy="97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CFF9ADB-C814-413D-9012-6C34BD284F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4306" y="2734769"/>
                  <a:ext cx="1285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F0F6A-3165-45E4-8CC4-02A91F0D53EC}"/>
              </a:ext>
            </a:extLst>
          </p:cNvPr>
          <p:cNvGrpSpPr/>
          <p:nvPr/>
        </p:nvGrpSpPr>
        <p:grpSpPr>
          <a:xfrm>
            <a:off x="8864266" y="2870849"/>
            <a:ext cx="1643040" cy="74880"/>
            <a:chOff x="8864266" y="2870849"/>
            <a:chExt cx="1643040" cy="7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4EC7F59-D1CD-4B20-888C-2763F4D78987}"/>
                    </a:ext>
                  </a:extLst>
                </p14:cNvPr>
                <p14:cNvContentPartPr/>
                <p14:nvPr/>
              </p14:nvContentPartPr>
              <p14:xfrm>
                <a:off x="9389506" y="2870849"/>
                <a:ext cx="101520" cy="3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4EC7F59-D1CD-4B20-888C-2763F4D789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71506" y="2853209"/>
                  <a:ext cx="137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F062D7-A2ED-4EE7-B558-B79B66C6BE70}"/>
                    </a:ext>
                  </a:extLst>
                </p14:cNvPr>
                <p14:cNvContentPartPr/>
                <p14:nvPr/>
              </p14:nvContentPartPr>
              <p14:xfrm>
                <a:off x="8864266" y="2918369"/>
                <a:ext cx="1643040" cy="27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F062D7-A2ED-4EE7-B558-B79B66C6BE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46266" y="2900369"/>
                  <a:ext cx="167868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F5A903C-04F3-4B37-BDA2-357DDD326522}"/>
                  </a:ext>
                </a:extLst>
              </p14:cNvPr>
              <p14:cNvContentPartPr/>
              <p14:nvPr/>
            </p14:nvContentPartPr>
            <p14:xfrm>
              <a:off x="3802666" y="2329769"/>
              <a:ext cx="1253880" cy="61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F5A903C-04F3-4B37-BDA2-357DDD3265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84666" y="2312129"/>
                <a:ext cx="12895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D6173E1-1CD3-4B6E-8A46-46782FF465DA}"/>
                  </a:ext>
                </a:extLst>
              </p14:cNvPr>
              <p14:cNvContentPartPr/>
              <p14:nvPr/>
            </p14:nvContentPartPr>
            <p14:xfrm>
              <a:off x="4701226" y="2832329"/>
              <a:ext cx="3107160" cy="83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D6173E1-1CD3-4B6E-8A46-46782FF465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83586" y="2814329"/>
                <a:ext cx="3142800" cy="1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141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795A0-4CD3-42C8-8B3D-CCD778E038F2}"/>
              </a:ext>
            </a:extLst>
          </p:cNvPr>
          <p:cNvSpPr/>
          <p:nvPr/>
        </p:nvSpPr>
        <p:spPr>
          <a:xfrm>
            <a:off x="821803" y="1811454"/>
            <a:ext cx="105483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GENERAL RULE: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8D275D-1F54-4512-8A60-C4D43A7B93FF}"/>
                  </a:ext>
                </a:extLst>
              </p14:cNvPr>
              <p14:cNvContentPartPr/>
              <p14:nvPr/>
            </p14:nvContentPartPr>
            <p14:xfrm>
              <a:off x="902506" y="2317889"/>
              <a:ext cx="2148480" cy="14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8D275D-1F54-4512-8A60-C4D43A7B93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866" y="2300249"/>
                <a:ext cx="218412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CAEEB07-8236-42C7-AC10-7A419A0A2475}"/>
              </a:ext>
            </a:extLst>
          </p:cNvPr>
          <p:cNvGrpSpPr/>
          <p:nvPr/>
        </p:nvGrpSpPr>
        <p:grpSpPr>
          <a:xfrm>
            <a:off x="4723546" y="1313129"/>
            <a:ext cx="4696200" cy="1574280"/>
            <a:chOff x="4723546" y="1313129"/>
            <a:chExt cx="4696200" cy="157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20A5CF-D65C-4F42-B433-545D90C9B8E4}"/>
                    </a:ext>
                  </a:extLst>
                </p14:cNvPr>
                <p14:cNvContentPartPr/>
                <p14:nvPr/>
              </p14:nvContentPartPr>
              <p14:xfrm>
                <a:off x="4723546" y="1768889"/>
                <a:ext cx="633240" cy="897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20A5CF-D65C-4F42-B433-545D90C9B8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05546" y="1750889"/>
                  <a:ext cx="66888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53200A-DD5C-456D-B1E2-038A7CDA37E2}"/>
                    </a:ext>
                  </a:extLst>
                </p14:cNvPr>
                <p14:cNvContentPartPr/>
                <p14:nvPr/>
              </p14:nvContentPartPr>
              <p14:xfrm>
                <a:off x="5483146" y="2219249"/>
                <a:ext cx="121320" cy="240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53200A-DD5C-456D-B1E2-038A7CDA37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65146" y="2201249"/>
                  <a:ext cx="156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F1DDBC-71C9-48B2-9011-945B5C089ABB}"/>
                    </a:ext>
                  </a:extLst>
                </p14:cNvPr>
                <p14:cNvContentPartPr/>
                <p14:nvPr/>
              </p14:nvContentPartPr>
              <p14:xfrm>
                <a:off x="5671786" y="2249849"/>
                <a:ext cx="218160" cy="165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F1DDBC-71C9-48B2-9011-945B5C089A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53786" y="2231849"/>
                  <a:ext cx="253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88F50CD-9B46-4012-A4B9-E6014F25C87F}"/>
                    </a:ext>
                  </a:extLst>
                </p14:cNvPr>
                <p14:cNvContentPartPr/>
                <p14:nvPr/>
              </p14:nvContentPartPr>
              <p14:xfrm>
                <a:off x="5908306" y="2236169"/>
                <a:ext cx="153360" cy="252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88F50CD-9B46-4012-A4B9-E6014F25C8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90666" y="2218529"/>
                  <a:ext cx="1890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674CC5-2D9D-4E3C-9F22-B664D2542A01}"/>
                    </a:ext>
                  </a:extLst>
                </p14:cNvPr>
                <p14:cNvContentPartPr/>
                <p14:nvPr/>
              </p14:nvContentPartPr>
              <p14:xfrm>
                <a:off x="6536866" y="2206289"/>
                <a:ext cx="490320" cy="257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674CC5-2D9D-4E3C-9F22-B664D2542A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18866" y="2188289"/>
                  <a:ext cx="525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329ACF-FB5A-44DE-B73C-12DA92AE9B71}"/>
                    </a:ext>
                  </a:extLst>
                </p14:cNvPr>
                <p14:cNvContentPartPr/>
                <p14:nvPr/>
              </p14:nvContentPartPr>
              <p14:xfrm>
                <a:off x="7684186" y="2029529"/>
                <a:ext cx="582120" cy="382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329ACF-FB5A-44DE-B73C-12DA92AE9B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66186" y="2011889"/>
                  <a:ext cx="6177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3FE495-6017-47B9-BFB0-82F5A45E0EC6}"/>
                    </a:ext>
                  </a:extLst>
                </p14:cNvPr>
                <p14:cNvContentPartPr/>
                <p14:nvPr/>
              </p14:nvContentPartPr>
              <p14:xfrm>
                <a:off x="8397346" y="2258489"/>
                <a:ext cx="221760" cy="141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3FE495-6017-47B9-BFB0-82F5A45E0E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79346" y="2240489"/>
                  <a:ext cx="257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D8A3A8-CCBE-4E7C-901E-86D1755ACC25}"/>
                    </a:ext>
                  </a:extLst>
                </p14:cNvPr>
                <p14:cNvContentPartPr/>
                <p14:nvPr/>
              </p14:nvContentPartPr>
              <p14:xfrm>
                <a:off x="8714146" y="1967969"/>
                <a:ext cx="239400" cy="440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D8A3A8-CCBE-4E7C-901E-86D1755ACC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96506" y="1950329"/>
                  <a:ext cx="2750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C548B1-5822-4FED-A658-F094044F7069}"/>
                    </a:ext>
                  </a:extLst>
                </p14:cNvPr>
                <p14:cNvContentPartPr/>
                <p14:nvPr/>
              </p14:nvContentPartPr>
              <p14:xfrm>
                <a:off x="7198546" y="1313129"/>
                <a:ext cx="2221200" cy="1574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C548B1-5822-4FED-A658-F094044F70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80546" y="1295489"/>
                  <a:ext cx="2256840" cy="16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7A710B-2D1E-4753-81E1-68A72BC62A19}"/>
                    </a:ext>
                  </a:extLst>
                </p14:cNvPr>
                <p14:cNvContentPartPr/>
                <p14:nvPr/>
              </p14:nvContentPartPr>
              <p14:xfrm>
                <a:off x="6561346" y="1504289"/>
                <a:ext cx="809280" cy="19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7A710B-2D1E-4753-81E1-68A72BC62A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43706" y="1486649"/>
                  <a:ext cx="844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DD5396-F9A2-448B-9534-F2829496B7BB}"/>
                    </a:ext>
                  </a:extLst>
                </p14:cNvPr>
                <p14:cNvContentPartPr/>
                <p14:nvPr/>
              </p14:nvContentPartPr>
              <p14:xfrm>
                <a:off x="7361626" y="1331849"/>
                <a:ext cx="155160" cy="393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DD5396-F9A2-448B-9534-F2829496B7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43626" y="1314209"/>
                  <a:ext cx="190800" cy="42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E3C446-47E1-4339-A3E0-FC7CD262CC74}"/>
              </a:ext>
            </a:extLst>
          </p:cNvPr>
          <p:cNvGrpSpPr/>
          <p:nvPr/>
        </p:nvGrpSpPr>
        <p:grpSpPr>
          <a:xfrm>
            <a:off x="7247866" y="2926289"/>
            <a:ext cx="501480" cy="564840"/>
            <a:chOff x="7247866" y="2926289"/>
            <a:chExt cx="50148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EFEADA-D5AD-4B49-97ED-AD0308015F35}"/>
                    </a:ext>
                  </a:extLst>
                </p14:cNvPr>
                <p14:cNvContentPartPr/>
                <p14:nvPr/>
              </p14:nvContentPartPr>
              <p14:xfrm>
                <a:off x="7247866" y="3001529"/>
                <a:ext cx="432720" cy="489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EFEADA-D5AD-4B49-97ED-AD0308015F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29866" y="2983529"/>
                  <a:ext cx="4683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CA3357-8F06-48B1-AEC6-A1242E9A843F}"/>
                    </a:ext>
                  </a:extLst>
                </p14:cNvPr>
                <p14:cNvContentPartPr/>
                <p14:nvPr/>
              </p14:nvContentPartPr>
              <p14:xfrm>
                <a:off x="7516426" y="2926289"/>
                <a:ext cx="232920" cy="210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CA3357-8F06-48B1-AEC6-A1242E9A84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98426" y="2908289"/>
                  <a:ext cx="268560" cy="24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219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offers an unprecedented ability to enable creativity for marketers">
            <a:extLst>
              <a:ext uri="{FF2B5EF4-FFF2-40B4-BE49-F238E27FC236}">
                <a16:creationId xmlns:a16="http://schemas.microsoft.com/office/drawing/2014/main" id="{996BA2C7-8760-4880-809D-0A55BB77B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 bwMode="auto">
          <a:xfrm>
            <a:off x="0" y="0"/>
            <a:ext cx="99832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17154-2321-4F46-8681-92CE6467C13C}"/>
              </a:ext>
            </a:extLst>
          </p:cNvPr>
          <p:cNvSpPr txBox="1"/>
          <p:nvPr/>
        </p:nvSpPr>
        <p:spPr>
          <a:xfrm>
            <a:off x="0" y="0"/>
            <a:ext cx="3842795" cy="4514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Images: campaignlive.co.uk, followingthenerd.com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C6E98E-04D6-40D6-ACEA-73FF35B71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6" r="38979"/>
          <a:stretch/>
        </p:blipFill>
        <p:spPr bwMode="auto">
          <a:xfrm>
            <a:off x="8245032" y="0"/>
            <a:ext cx="39469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C695DC-0A67-4EA8-9E75-5BE725C705C5}"/>
              </a:ext>
            </a:extLst>
          </p:cNvPr>
          <p:cNvGrpSpPr/>
          <p:nvPr/>
        </p:nvGrpSpPr>
        <p:grpSpPr>
          <a:xfrm>
            <a:off x="530266" y="538769"/>
            <a:ext cx="1254600" cy="438840"/>
            <a:chOff x="530266" y="538769"/>
            <a:chExt cx="125460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640D1E-741E-48F7-8C19-B5904DA0BD07}"/>
                    </a:ext>
                  </a:extLst>
                </p14:cNvPr>
                <p14:cNvContentPartPr/>
                <p14:nvPr/>
              </p14:nvContentPartPr>
              <p14:xfrm>
                <a:off x="530266" y="575489"/>
                <a:ext cx="334440" cy="402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640D1E-741E-48F7-8C19-B5904DA0BD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66" y="557849"/>
                  <a:ext cx="3700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621DD93-0767-4BB4-A3F0-0151B72462EF}"/>
                    </a:ext>
                  </a:extLst>
                </p14:cNvPr>
                <p14:cNvContentPartPr/>
                <p14:nvPr/>
              </p14:nvContentPartPr>
              <p14:xfrm>
                <a:off x="766426" y="732449"/>
                <a:ext cx="191880" cy="72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621DD93-0767-4BB4-A3F0-0151B72462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8786" y="714809"/>
                  <a:ext cx="227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AFA0BD6-E04F-4F6C-B1FE-6C680346719D}"/>
                    </a:ext>
                  </a:extLst>
                </p14:cNvPr>
                <p14:cNvContentPartPr/>
                <p14:nvPr/>
              </p14:nvContentPartPr>
              <p14:xfrm>
                <a:off x="1092586" y="558209"/>
                <a:ext cx="257040" cy="373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AFA0BD6-E04F-4F6C-B1FE-6C68034671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4586" y="540569"/>
                  <a:ext cx="2926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466564-095F-4994-AF45-626B7564BAC3}"/>
                    </a:ext>
                  </a:extLst>
                </p14:cNvPr>
                <p14:cNvContentPartPr/>
                <p14:nvPr/>
              </p14:nvContentPartPr>
              <p14:xfrm>
                <a:off x="1168546" y="737489"/>
                <a:ext cx="210600" cy="67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466564-095F-4994-AF45-626B7564BA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0906" y="719489"/>
                  <a:ext cx="246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8A8588-FA3C-429A-B41C-3A607BCF7535}"/>
                    </a:ext>
                  </a:extLst>
                </p14:cNvPr>
                <p14:cNvContentPartPr/>
                <p14:nvPr/>
              </p14:nvContentPartPr>
              <p14:xfrm>
                <a:off x="1473826" y="538769"/>
                <a:ext cx="280080" cy="317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8A8588-FA3C-429A-B41C-3A607BCF75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6186" y="521129"/>
                  <a:ext cx="3157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F969AFA-E900-4DE8-AFA7-B6EAD4E2F47E}"/>
                    </a:ext>
                  </a:extLst>
                </p14:cNvPr>
                <p14:cNvContentPartPr/>
                <p14:nvPr/>
              </p14:nvContentPartPr>
              <p14:xfrm>
                <a:off x="1523146" y="918569"/>
                <a:ext cx="261720" cy="1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F969AFA-E900-4DE8-AFA7-B6EAD4E2F4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5146" y="900929"/>
                  <a:ext cx="2973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2DD5FE-695F-4C40-A6A2-AAF6D50AEAF1}"/>
              </a:ext>
            </a:extLst>
          </p:cNvPr>
          <p:cNvGrpSpPr/>
          <p:nvPr/>
        </p:nvGrpSpPr>
        <p:grpSpPr>
          <a:xfrm>
            <a:off x="915466" y="1168409"/>
            <a:ext cx="600480" cy="413640"/>
            <a:chOff x="915466" y="1168409"/>
            <a:chExt cx="60048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C6D8A3-A744-403F-B6E8-4A03C6074BE3}"/>
                    </a:ext>
                  </a:extLst>
                </p14:cNvPr>
                <p14:cNvContentPartPr/>
                <p14:nvPr/>
              </p14:nvContentPartPr>
              <p14:xfrm>
                <a:off x="915466" y="1178849"/>
                <a:ext cx="185760" cy="403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C6D8A3-A744-403F-B6E8-4A03C6074B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7466" y="1161209"/>
                  <a:ext cx="2214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72DF52-C49A-4AF4-839D-B7B7126B92ED}"/>
                    </a:ext>
                  </a:extLst>
                </p14:cNvPr>
                <p14:cNvContentPartPr/>
                <p14:nvPr/>
              </p14:nvContentPartPr>
              <p14:xfrm>
                <a:off x="1353946" y="1174889"/>
                <a:ext cx="15480" cy="230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72DF52-C49A-4AF4-839D-B7B7126B92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35946" y="1156889"/>
                  <a:ext cx="51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B4DB4B-1ECC-4242-9931-F02C0EE7C5BD}"/>
                    </a:ext>
                  </a:extLst>
                </p14:cNvPr>
                <p14:cNvContentPartPr/>
                <p14:nvPr/>
              </p14:nvContentPartPr>
              <p14:xfrm>
                <a:off x="1230466" y="1168409"/>
                <a:ext cx="262800" cy="51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B4DB4B-1ECC-4242-9931-F02C0EE7C5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12466" y="1150409"/>
                  <a:ext cx="298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F49451-3CE8-4005-9BCD-998AE921A88E}"/>
                    </a:ext>
                  </a:extLst>
                </p14:cNvPr>
                <p14:cNvContentPartPr/>
                <p14:nvPr/>
              </p14:nvContentPartPr>
              <p14:xfrm>
                <a:off x="1261786" y="1463249"/>
                <a:ext cx="254160" cy="59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F49451-3CE8-4005-9BCD-998AE921A8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43786" y="1445249"/>
                  <a:ext cx="28980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15252-9586-4009-BBA5-00AFC356BDD0}"/>
              </a:ext>
            </a:extLst>
          </p:cNvPr>
          <p:cNvGrpSpPr/>
          <p:nvPr/>
        </p:nvGrpSpPr>
        <p:grpSpPr>
          <a:xfrm>
            <a:off x="8736826" y="1897769"/>
            <a:ext cx="1117080" cy="804240"/>
            <a:chOff x="8736826" y="1897769"/>
            <a:chExt cx="1117080" cy="80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06DDA4-41D1-4B6B-80C7-F720EE31E94E}"/>
                    </a:ext>
                  </a:extLst>
                </p14:cNvPr>
                <p14:cNvContentPartPr/>
                <p14:nvPr/>
              </p14:nvContentPartPr>
              <p14:xfrm>
                <a:off x="8736826" y="1897769"/>
                <a:ext cx="1117080" cy="709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06DDA4-41D1-4B6B-80C7-F720EE31E9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18826" y="1879769"/>
                  <a:ext cx="115272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30BD4A-DB1A-4529-94E9-4D23147BE02A}"/>
                    </a:ext>
                  </a:extLst>
                </p14:cNvPr>
                <p14:cNvContentPartPr/>
                <p14:nvPr/>
              </p14:nvContentPartPr>
              <p14:xfrm>
                <a:off x="8794426" y="1930889"/>
                <a:ext cx="897120" cy="771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30BD4A-DB1A-4529-94E9-4D23147BE0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76786" y="1913249"/>
                  <a:ext cx="932760" cy="80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80B69F8-1FED-4DAA-8C54-1948BEA7CBBE}"/>
                  </a:ext>
                </a:extLst>
              </p14:cNvPr>
              <p14:cNvContentPartPr/>
              <p14:nvPr/>
            </p14:nvContentPartPr>
            <p14:xfrm>
              <a:off x="2516746" y="2032049"/>
              <a:ext cx="1186560" cy="1108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80B69F8-1FED-4DAA-8C54-1948BEA7CB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99106" y="2014409"/>
                <a:ext cx="1222200" cy="11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79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CCFC96-A25C-4905-8617-0843C47AEA39}"/>
              </a:ext>
            </a:extLst>
          </p:cNvPr>
          <p:cNvSpPr txBox="1"/>
          <p:nvPr/>
        </p:nvSpPr>
        <p:spPr>
          <a:xfrm>
            <a:off x="335721" y="167860"/>
            <a:ext cx="3331818" cy="597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600" b="1" dirty="0">
                <a:latin typeface="Roboto" panose="02000000000000000000" pitchFamily="2" charset="0"/>
                <a:ea typeface="Roboto" panose="02000000000000000000" pitchFamily="2" charset="0"/>
              </a:rPr>
              <a:t>Ethics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CFD2E6-5862-4B9F-B74A-E07B1A11A94B}"/>
              </a:ext>
            </a:extLst>
          </p:cNvPr>
          <p:cNvSpPr/>
          <p:nvPr/>
        </p:nvSpPr>
        <p:spPr>
          <a:xfrm>
            <a:off x="1705338" y="1083808"/>
            <a:ext cx="78206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Three main approaches in normative ethics: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Virtue ethics: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Deontology: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Consequentialism: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8748AF-84EE-4B36-AEA9-1A4AE48CDCE6}"/>
              </a:ext>
            </a:extLst>
          </p:cNvPr>
          <p:cNvGrpSpPr/>
          <p:nvPr/>
        </p:nvGrpSpPr>
        <p:grpSpPr>
          <a:xfrm>
            <a:off x="1527826" y="2109809"/>
            <a:ext cx="1213560" cy="240120"/>
            <a:chOff x="1527826" y="2109809"/>
            <a:chExt cx="121356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526D9CE-ADD4-4412-8350-AF47D669E25D}"/>
                    </a:ext>
                  </a:extLst>
                </p14:cNvPr>
                <p14:cNvContentPartPr/>
                <p14:nvPr/>
              </p14:nvContentPartPr>
              <p14:xfrm>
                <a:off x="1527826" y="2180369"/>
                <a:ext cx="408600" cy="165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526D9CE-ADD4-4412-8350-AF47D669E2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9826" y="2162729"/>
                  <a:ext cx="444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B81720-5933-41C9-8291-76CFACDF34E8}"/>
                    </a:ext>
                  </a:extLst>
                </p14:cNvPr>
                <p14:cNvContentPartPr/>
                <p14:nvPr/>
              </p14:nvContentPartPr>
              <p14:xfrm>
                <a:off x="1837426" y="2109809"/>
                <a:ext cx="164520" cy="240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B81720-5933-41C9-8291-76CFACDF34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19426" y="2092169"/>
                  <a:ext cx="200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870B48-BED4-4563-9929-C5A0FA877F4B}"/>
                    </a:ext>
                  </a:extLst>
                </p14:cNvPr>
                <p14:cNvContentPartPr/>
                <p14:nvPr/>
              </p14:nvContentPartPr>
              <p14:xfrm>
                <a:off x="2238466" y="2231849"/>
                <a:ext cx="502920" cy="30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870B48-BED4-4563-9929-C5A0FA877F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20466" y="2214209"/>
                  <a:ext cx="53856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C31221-96A1-431B-A6BA-72E479F24B2A}"/>
                  </a:ext>
                </a:extLst>
              </p14:cNvPr>
              <p14:cNvContentPartPr/>
              <p14:nvPr/>
            </p14:nvContentPartPr>
            <p14:xfrm>
              <a:off x="2262586" y="3719369"/>
              <a:ext cx="1253880" cy="65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C31221-96A1-431B-A6BA-72E479F24B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4946" y="3701729"/>
                <a:ext cx="12895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04B1717-ECF9-4FC6-8DD6-D76D356B94A8}"/>
                  </a:ext>
                </a:extLst>
              </p14:cNvPr>
              <p14:cNvContentPartPr/>
              <p14:nvPr/>
            </p14:nvContentPartPr>
            <p14:xfrm>
              <a:off x="4119106" y="2777969"/>
              <a:ext cx="1335600" cy="1223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04B1717-ECF9-4FC6-8DD6-D76D356B94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01106" y="2759969"/>
                <a:ext cx="1371240" cy="12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16FD91E-8DBA-4679-AF10-E22828D08D9C}"/>
                  </a:ext>
                </a:extLst>
              </p14:cNvPr>
              <p14:cNvContentPartPr/>
              <p14:nvPr/>
            </p14:nvContentPartPr>
            <p14:xfrm>
              <a:off x="2248186" y="5201849"/>
              <a:ext cx="2185920" cy="54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16FD91E-8DBA-4679-AF10-E22828D08D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30546" y="5184209"/>
                <a:ext cx="22215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5214750-C08E-4FD7-98A5-10D119BF4C33}"/>
                  </a:ext>
                </a:extLst>
              </p14:cNvPr>
              <p14:cNvContentPartPr/>
              <p14:nvPr/>
            </p14:nvContentPartPr>
            <p14:xfrm>
              <a:off x="5762866" y="3283409"/>
              <a:ext cx="1227240" cy="73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5214750-C08E-4FD7-98A5-10D119BF4C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45226" y="3265769"/>
                <a:ext cx="12628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626EEBA-DD49-4E86-B758-F75567D76534}"/>
                  </a:ext>
                </a:extLst>
              </p14:cNvPr>
              <p14:cNvContentPartPr/>
              <p14:nvPr/>
            </p14:nvContentPartPr>
            <p14:xfrm>
              <a:off x="8506786" y="2887049"/>
              <a:ext cx="831240" cy="583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626EEBA-DD49-4E86-B758-F75567D765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88786" y="2869409"/>
                <a:ext cx="86688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131A7B5-3818-4EEB-86A2-F9716D6B43D5}"/>
                  </a:ext>
                </a:extLst>
              </p14:cNvPr>
              <p14:cNvContentPartPr/>
              <p14:nvPr/>
            </p14:nvContentPartPr>
            <p14:xfrm>
              <a:off x="5240506" y="4840409"/>
              <a:ext cx="1724760" cy="127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131A7B5-3818-4EEB-86A2-F9716D6B43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22506" y="4822409"/>
                <a:ext cx="17604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B260936-B73A-4ABB-9134-EED2A5396DF7}"/>
                  </a:ext>
                </a:extLst>
              </p14:cNvPr>
              <p14:cNvContentPartPr/>
              <p14:nvPr/>
            </p14:nvContentPartPr>
            <p14:xfrm>
              <a:off x="7250386" y="2784809"/>
              <a:ext cx="37800" cy="1073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B260936-B73A-4ABB-9134-EED2A5396D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32746" y="2766809"/>
                <a:ext cx="73440" cy="11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19C6E48-4F0D-4CC9-B57F-D93A1FE6C6CE}"/>
                  </a:ext>
                </a:extLst>
              </p14:cNvPr>
              <p14:cNvContentPartPr/>
              <p14:nvPr/>
            </p14:nvContentPartPr>
            <p14:xfrm>
              <a:off x="7325986" y="2653409"/>
              <a:ext cx="561240" cy="1224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19C6E48-4F0D-4CC9-B57F-D93A1FE6C6C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08346" y="2635409"/>
                <a:ext cx="596880" cy="12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9A3C2DC-1D52-4CD8-9E7B-03D16B594A92}"/>
                  </a:ext>
                </a:extLst>
              </p14:cNvPr>
              <p14:cNvContentPartPr/>
              <p14:nvPr/>
            </p14:nvContentPartPr>
            <p14:xfrm>
              <a:off x="7478986" y="2872649"/>
              <a:ext cx="135720" cy="181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9A3C2DC-1D52-4CD8-9E7B-03D16B594A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61346" y="2855009"/>
                <a:ext cx="171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0881E85-A3E4-42C1-9061-0352EC247FDF}"/>
                  </a:ext>
                </a:extLst>
              </p14:cNvPr>
              <p14:cNvContentPartPr/>
              <p14:nvPr/>
            </p14:nvContentPartPr>
            <p14:xfrm>
              <a:off x="7477186" y="3562769"/>
              <a:ext cx="151560" cy="1602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0881E85-A3E4-42C1-9061-0352EC247FD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59186" y="3544769"/>
                <a:ext cx="187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3BD7CB1-9AD7-43DA-9FBD-62E6D84FB5A6}"/>
                  </a:ext>
                </a:extLst>
              </p14:cNvPr>
              <p14:cNvContentPartPr/>
              <p14:nvPr/>
            </p14:nvContentPartPr>
            <p14:xfrm>
              <a:off x="7462066" y="3276209"/>
              <a:ext cx="158760" cy="128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3BD7CB1-9AD7-43DA-9FBD-62E6D84FB5A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44066" y="3258569"/>
                <a:ext cx="194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66A404-6571-4C63-B123-40C08ADA6C7D}"/>
                  </a:ext>
                </a:extLst>
              </p14:cNvPr>
              <p14:cNvContentPartPr/>
              <p14:nvPr/>
            </p14:nvContentPartPr>
            <p14:xfrm>
              <a:off x="8115106" y="2393129"/>
              <a:ext cx="291600" cy="465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66A404-6571-4C63-B123-40C08ADA6C7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97106" y="2375489"/>
                <a:ext cx="3272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7154554-3D32-4B69-8AE9-CB62E114E5B5}"/>
                  </a:ext>
                </a:extLst>
              </p14:cNvPr>
              <p14:cNvContentPartPr/>
              <p14:nvPr/>
            </p14:nvContentPartPr>
            <p14:xfrm>
              <a:off x="8062906" y="2640449"/>
              <a:ext cx="190440" cy="324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7154554-3D32-4B69-8AE9-CB62E114E5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45266" y="2622809"/>
                <a:ext cx="2260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499707A-2B54-471F-89C7-4E95BCA04740}"/>
                  </a:ext>
                </a:extLst>
              </p14:cNvPr>
              <p14:cNvContentPartPr/>
              <p14:nvPr/>
            </p14:nvContentPartPr>
            <p14:xfrm>
              <a:off x="5676826" y="3323729"/>
              <a:ext cx="1638720" cy="1047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499707A-2B54-471F-89C7-4E95BCA0474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58826" y="3306089"/>
                <a:ext cx="1674360" cy="10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356307D-DC4D-4E79-9CE2-35E0BC899D2A}"/>
              </a:ext>
            </a:extLst>
          </p:cNvPr>
          <p:cNvGrpSpPr/>
          <p:nvPr/>
        </p:nvGrpSpPr>
        <p:grpSpPr>
          <a:xfrm>
            <a:off x="7966786" y="3753209"/>
            <a:ext cx="671400" cy="1081440"/>
            <a:chOff x="7966786" y="3753209"/>
            <a:chExt cx="671400" cy="10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51143C2-4331-4BFD-ADFC-67F423B210C9}"/>
                    </a:ext>
                  </a:extLst>
                </p14:cNvPr>
                <p14:cNvContentPartPr/>
                <p14:nvPr/>
              </p14:nvContentPartPr>
              <p14:xfrm>
                <a:off x="7984786" y="4022489"/>
                <a:ext cx="3960" cy="149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51143C2-4331-4BFD-ADFC-67F423B210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66786" y="4004489"/>
                  <a:ext cx="39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897729B-E95B-4C1B-96B4-CE6293BBED63}"/>
                    </a:ext>
                  </a:extLst>
                </p14:cNvPr>
                <p14:cNvContentPartPr/>
                <p14:nvPr/>
              </p14:nvContentPartPr>
              <p14:xfrm>
                <a:off x="7988026" y="4252169"/>
                <a:ext cx="1080" cy="61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897729B-E95B-4C1B-96B4-CE6293BBED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70386" y="4234169"/>
                  <a:ext cx="36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1EAFE50-191C-4F27-8E62-FFB1CCB0F7DF}"/>
                    </a:ext>
                  </a:extLst>
                </p14:cNvPr>
                <p14:cNvContentPartPr/>
                <p14:nvPr/>
              </p14:nvContentPartPr>
              <p14:xfrm>
                <a:off x="7973986" y="4444769"/>
                <a:ext cx="16560" cy="185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1EAFE50-191C-4F27-8E62-FFB1CCB0F7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55986" y="4426769"/>
                  <a:ext cx="52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AE52358-4F6A-4583-A859-3CF5D18BF1C2}"/>
                    </a:ext>
                  </a:extLst>
                </p14:cNvPr>
                <p14:cNvContentPartPr/>
                <p14:nvPr/>
              </p14:nvContentPartPr>
              <p14:xfrm>
                <a:off x="7966786" y="4724849"/>
                <a:ext cx="2160" cy="109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AE52358-4F6A-4583-A859-3CF5D18BF1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48786" y="4707209"/>
                  <a:ext cx="3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3A91D8-C8C1-40C6-8DEA-C1EE9CF7DE45}"/>
                    </a:ext>
                  </a:extLst>
                </p14:cNvPr>
                <p14:cNvContentPartPr/>
                <p14:nvPr/>
              </p14:nvContentPartPr>
              <p14:xfrm>
                <a:off x="8208346" y="4070369"/>
                <a:ext cx="60840" cy="678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3A91D8-C8C1-40C6-8DEA-C1EE9CF7DE4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90346" y="4052369"/>
                  <a:ext cx="9648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42C8A4-54B7-4C09-83E3-4A14584FDEF8}"/>
                    </a:ext>
                  </a:extLst>
                </p14:cNvPr>
                <p14:cNvContentPartPr/>
                <p14:nvPr/>
              </p14:nvContentPartPr>
              <p14:xfrm>
                <a:off x="8204026" y="4128689"/>
                <a:ext cx="54360" cy="531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42C8A4-54B7-4C09-83E3-4A14584FDE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86386" y="4111049"/>
                  <a:ext cx="9000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1539F7-2159-4C86-A9F5-1AD03A1A89EC}"/>
                    </a:ext>
                  </a:extLst>
                </p14:cNvPr>
                <p14:cNvContentPartPr/>
                <p14:nvPr/>
              </p14:nvContentPartPr>
              <p14:xfrm>
                <a:off x="8282866" y="3753209"/>
                <a:ext cx="355320" cy="237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1539F7-2159-4C86-A9F5-1AD03A1A89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64866" y="3735569"/>
                  <a:ext cx="390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887F107-C5B2-477B-AA92-DBC6A0965F40}"/>
                    </a:ext>
                  </a:extLst>
                </p14:cNvPr>
                <p14:cNvContentPartPr/>
                <p14:nvPr/>
              </p14:nvContentPartPr>
              <p14:xfrm>
                <a:off x="8263426" y="3840329"/>
                <a:ext cx="139680" cy="186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887F107-C5B2-477B-AA92-DBC6A0965F4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45786" y="3822329"/>
                  <a:ext cx="17532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9FC277C-EE01-4436-A201-495842CCF5DC}"/>
                  </a:ext>
                </a:extLst>
              </p14:cNvPr>
              <p14:cNvContentPartPr/>
              <p14:nvPr/>
            </p14:nvContentPartPr>
            <p14:xfrm>
              <a:off x="9185386" y="3809009"/>
              <a:ext cx="748800" cy="6418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9FC277C-EE01-4436-A201-495842CCF5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67386" y="3791009"/>
                <a:ext cx="78444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3A9A39E-E3BA-4E7F-8079-81A2C1B82937}"/>
                  </a:ext>
                </a:extLst>
              </p14:cNvPr>
              <p14:cNvContentPartPr/>
              <p14:nvPr/>
            </p14:nvContentPartPr>
            <p14:xfrm>
              <a:off x="5401786" y="4938689"/>
              <a:ext cx="1447200" cy="9705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3A9A39E-E3BA-4E7F-8079-81A2C1B8293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83786" y="4920689"/>
                <a:ext cx="1482840" cy="10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51B006F-35CC-4276-8548-1E3D2513C0F0}"/>
                  </a:ext>
                </a:extLst>
              </p14:cNvPr>
              <p14:cNvContentPartPr/>
              <p14:nvPr/>
            </p14:nvContentPartPr>
            <p14:xfrm>
              <a:off x="8873626" y="5390489"/>
              <a:ext cx="760320" cy="794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51B006F-35CC-4276-8548-1E3D2513C0F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55986" y="5372849"/>
                <a:ext cx="79596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0660DD-C291-4992-99C6-761963526B30}"/>
                  </a:ext>
                </a:extLst>
              </p14:cNvPr>
              <p14:cNvContentPartPr/>
              <p14:nvPr/>
            </p14:nvContentPartPr>
            <p14:xfrm>
              <a:off x="1622146" y="3641249"/>
              <a:ext cx="407160" cy="278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0660DD-C291-4992-99C6-761963526B3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04146" y="3623609"/>
                <a:ext cx="4428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EECD9B-9BB6-404A-91E1-46825E850E51}"/>
                  </a:ext>
                </a:extLst>
              </p14:cNvPr>
              <p14:cNvContentPartPr/>
              <p14:nvPr/>
            </p14:nvContentPartPr>
            <p14:xfrm>
              <a:off x="1951186" y="3593729"/>
              <a:ext cx="164160" cy="235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EECD9B-9BB6-404A-91E1-46825E850E5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33186" y="3576089"/>
                <a:ext cx="1998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1E8AE88-3F11-4449-BA8D-05C7EB714A83}"/>
                  </a:ext>
                </a:extLst>
              </p14:cNvPr>
              <p14:cNvContentPartPr/>
              <p14:nvPr/>
            </p14:nvContentPartPr>
            <p14:xfrm>
              <a:off x="4316386" y="3345689"/>
              <a:ext cx="116640" cy="198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1E8AE88-3F11-4449-BA8D-05C7EB714A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98746" y="3327689"/>
                <a:ext cx="1522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D895883-DD16-4983-B46F-45A2ADF6D74B}"/>
                  </a:ext>
                </a:extLst>
              </p14:cNvPr>
              <p14:cNvContentPartPr/>
              <p14:nvPr/>
            </p14:nvContentPartPr>
            <p14:xfrm>
              <a:off x="4499266" y="3371249"/>
              <a:ext cx="121320" cy="175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D895883-DD16-4983-B46F-45A2ADF6D74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81266" y="3353609"/>
                <a:ext cx="156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08ECEF-15BF-49A8-98C3-2B56AE471F79}"/>
                  </a:ext>
                </a:extLst>
              </p14:cNvPr>
              <p14:cNvContentPartPr/>
              <p14:nvPr/>
            </p14:nvContentPartPr>
            <p14:xfrm>
              <a:off x="4724626" y="3201329"/>
              <a:ext cx="181080" cy="352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08ECEF-15BF-49A8-98C3-2B56AE471F7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06986" y="3183689"/>
                <a:ext cx="2167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7104D7-8E29-4755-86D7-BBEE22FD7FA1}"/>
                  </a:ext>
                </a:extLst>
              </p14:cNvPr>
              <p14:cNvContentPartPr/>
              <p14:nvPr/>
            </p14:nvContentPartPr>
            <p14:xfrm>
              <a:off x="4970506" y="3345329"/>
              <a:ext cx="119880" cy="210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7104D7-8E29-4755-86D7-BBEE22FD7FA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52866" y="3327329"/>
                <a:ext cx="1555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D454610-A0CE-45BA-956F-EFA8648DB157}"/>
                  </a:ext>
                </a:extLst>
              </p14:cNvPr>
              <p14:cNvContentPartPr/>
              <p14:nvPr/>
            </p14:nvContentPartPr>
            <p14:xfrm>
              <a:off x="5132146" y="3361169"/>
              <a:ext cx="94680" cy="213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D454610-A0CE-45BA-956F-EFA8648DB1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14146" y="3343529"/>
                <a:ext cx="1303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34808C1-1DC2-4105-8924-2C8CCA432423}"/>
                  </a:ext>
                </a:extLst>
              </p14:cNvPr>
              <p14:cNvContentPartPr/>
              <p14:nvPr/>
            </p14:nvContentPartPr>
            <p14:xfrm>
              <a:off x="4300546" y="3701009"/>
              <a:ext cx="1027440" cy="38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34808C1-1DC2-4105-8924-2C8CCA4324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82546" y="3683369"/>
                <a:ext cx="1063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888D30A-DBDE-4135-AF4B-EFF515FB3538}"/>
                  </a:ext>
                </a:extLst>
              </p14:cNvPr>
              <p14:cNvContentPartPr/>
              <p14:nvPr/>
            </p14:nvContentPartPr>
            <p14:xfrm>
              <a:off x="2851906" y="4027169"/>
              <a:ext cx="75600" cy="628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888D30A-DBDE-4135-AF4B-EFF515FB353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33906" y="4009529"/>
                <a:ext cx="11124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1DB74E9-CADD-40E3-A291-4D3222543C73}"/>
                  </a:ext>
                </a:extLst>
              </p14:cNvPr>
              <p14:cNvContentPartPr/>
              <p14:nvPr/>
            </p14:nvContentPartPr>
            <p14:xfrm>
              <a:off x="2742466" y="3965249"/>
              <a:ext cx="270720" cy="109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1DB74E9-CADD-40E3-A291-4D3222543C7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24826" y="3947609"/>
                <a:ext cx="3063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296FFCF-B8DE-4DEE-B45D-7306179B27A9}"/>
                  </a:ext>
                </a:extLst>
              </p14:cNvPr>
              <p14:cNvContentPartPr/>
              <p14:nvPr/>
            </p14:nvContentPartPr>
            <p14:xfrm>
              <a:off x="3473266" y="3931769"/>
              <a:ext cx="127440" cy="7110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296FFCF-B8DE-4DEE-B45D-7306179B27A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55266" y="3913769"/>
                <a:ext cx="16308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0222705-857A-4B6D-BF77-1B673BDF5C8A}"/>
                  </a:ext>
                </a:extLst>
              </p14:cNvPr>
              <p14:cNvContentPartPr/>
              <p14:nvPr/>
            </p14:nvContentPartPr>
            <p14:xfrm>
              <a:off x="3375706" y="3866969"/>
              <a:ext cx="310680" cy="1292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0222705-857A-4B6D-BF77-1B673BDF5C8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58066" y="3848969"/>
                <a:ext cx="3463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F759A5BA-33CF-40A4-B2A7-313FC5FAE168}"/>
              </a:ext>
            </a:extLst>
          </p:cNvPr>
          <p:cNvGrpSpPr/>
          <p:nvPr/>
        </p:nvGrpSpPr>
        <p:grpSpPr>
          <a:xfrm>
            <a:off x="1556266" y="5060369"/>
            <a:ext cx="1116720" cy="668880"/>
            <a:chOff x="1556266" y="5060369"/>
            <a:chExt cx="1116720" cy="66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349623-713A-46A5-A9B9-7CD388531BC7}"/>
                    </a:ext>
                  </a:extLst>
                </p14:cNvPr>
                <p14:cNvContentPartPr/>
                <p14:nvPr/>
              </p14:nvContentPartPr>
              <p14:xfrm>
                <a:off x="1556266" y="5136689"/>
                <a:ext cx="422280" cy="302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349623-713A-46A5-A9B9-7CD388531B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8266" y="5119049"/>
                  <a:ext cx="457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D0A611-70B7-45FF-906D-F77A871C19B9}"/>
                    </a:ext>
                  </a:extLst>
                </p14:cNvPr>
                <p14:cNvContentPartPr/>
                <p14:nvPr/>
              </p14:nvContentPartPr>
              <p14:xfrm>
                <a:off x="1850746" y="5060369"/>
                <a:ext cx="201240" cy="261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D0A611-70B7-45FF-906D-F77A871C19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33106" y="5042369"/>
                  <a:ext cx="236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AA4541F-EC39-4126-B240-B26724BE2FAB}"/>
                    </a:ext>
                  </a:extLst>
                </p14:cNvPr>
                <p14:cNvContentPartPr/>
                <p14:nvPr/>
              </p14:nvContentPartPr>
              <p14:xfrm>
                <a:off x="2256466" y="5372849"/>
                <a:ext cx="416520" cy="356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AA4541F-EC39-4126-B240-B26724BE2F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38466" y="5354849"/>
                  <a:ext cx="45216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2EE195F-CF95-47AE-854D-C2A5620DED93}"/>
              </a:ext>
            </a:extLst>
          </p:cNvPr>
          <p:cNvGrpSpPr/>
          <p:nvPr/>
        </p:nvGrpSpPr>
        <p:grpSpPr>
          <a:xfrm>
            <a:off x="1585786" y="3200609"/>
            <a:ext cx="592560" cy="268560"/>
            <a:chOff x="1585786" y="3200609"/>
            <a:chExt cx="59256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93F152B-7190-4389-A232-CE2B8D5BA21A}"/>
                    </a:ext>
                  </a:extLst>
                </p14:cNvPr>
                <p14:cNvContentPartPr/>
                <p14:nvPr/>
              </p14:nvContentPartPr>
              <p14:xfrm>
                <a:off x="1585786" y="3250649"/>
                <a:ext cx="531360" cy="140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93F152B-7190-4389-A232-CE2B8D5BA2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68146" y="3232649"/>
                  <a:ext cx="567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3680D4-0F28-4C43-937F-20A2FC52C715}"/>
                    </a:ext>
                  </a:extLst>
                </p14:cNvPr>
                <p14:cNvContentPartPr/>
                <p14:nvPr/>
              </p14:nvContentPartPr>
              <p14:xfrm>
                <a:off x="2054866" y="3200609"/>
                <a:ext cx="123480" cy="268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3680D4-0F28-4C43-937F-20A2FC52C7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37226" y="3182609"/>
                  <a:ext cx="159120" cy="30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843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165F09BE-6D4D-4205-AA40-1E92FBE4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466" y="2654045"/>
            <a:ext cx="5889107" cy="4203956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BCBFBF-D01B-464B-B40E-9A845CD080F5}"/>
              </a:ext>
            </a:extLst>
          </p:cNvPr>
          <p:cNvSpPr/>
          <p:nvPr/>
        </p:nvSpPr>
        <p:spPr>
          <a:xfrm>
            <a:off x="-8382" y="-768"/>
            <a:ext cx="5889107" cy="2660915"/>
          </a:xfrm>
          <a:prstGeom prst="rect">
            <a:avLst/>
          </a:prstGeom>
          <a:solidFill>
            <a:srgbClr val="CE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89107" y="2653275"/>
            <a:ext cx="6302893" cy="4204725"/>
          </a:xfrm>
          <a:prstGeom prst="rect">
            <a:avLst/>
          </a:prstGeom>
          <a:solidFill>
            <a:srgbClr val="F8FFF8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0418D9-F6B0-448B-9BF3-84C508F41D98}"/>
              </a:ext>
            </a:extLst>
          </p:cNvPr>
          <p:cNvSpPr/>
          <p:nvPr/>
        </p:nvSpPr>
        <p:spPr>
          <a:xfrm>
            <a:off x="5880725" y="0"/>
            <a:ext cx="6311275" cy="2660915"/>
          </a:xfrm>
          <a:prstGeom prst="rect">
            <a:avLst/>
          </a:prstGeom>
          <a:solidFill>
            <a:srgbClr val="0094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14709" y="1409598"/>
            <a:ext cx="5843307" cy="7995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533"/>
              </a:spcBef>
              <a:buClr>
                <a:schemeClr val="bg1"/>
              </a:buClr>
            </a:pPr>
            <a:r>
              <a:rPr lang="en-US" sz="40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for </a:t>
            </a:r>
            <a:r>
              <a:rPr lang="en-US" sz="4000" b="1" i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endParaRPr lang="en-US" sz="40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5292" y="1409597"/>
            <a:ext cx="5281760" cy="7846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533"/>
              </a:spcBef>
              <a:buClr>
                <a:schemeClr val="bg1"/>
              </a:buClr>
            </a:pPr>
            <a:r>
              <a:rPr lang="en-US" sz="40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 for </a:t>
            </a:r>
            <a:r>
              <a:rPr lang="en-US" sz="4000" b="1" i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endParaRPr lang="en-US" sz="40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533"/>
              </a:spcBef>
              <a:buClr>
                <a:schemeClr val="bg1"/>
              </a:buClr>
            </a:pPr>
            <a:endParaRPr lang="en-AU" sz="40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7458859" y="337813"/>
            <a:ext cx="3155008" cy="108744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4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20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8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GOOD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1976066" y="337813"/>
            <a:ext cx="1920213" cy="108744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4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20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8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BAD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615000" y="3044958"/>
            <a:ext cx="4914128" cy="28554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2600" spc="-80" dirty="0">
                <a:solidFill>
                  <a:srgbClr val="008900"/>
                </a:solidFill>
              </a:rPr>
              <a:t>Saving lives</a:t>
            </a:r>
          </a:p>
          <a:p>
            <a:pPr marL="457189" indent="-457189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2600" spc="-80" dirty="0">
                <a:solidFill>
                  <a:srgbClr val="008900"/>
                </a:solidFill>
              </a:rPr>
              <a:t>Helping others in need</a:t>
            </a:r>
          </a:p>
          <a:p>
            <a:pPr marL="457189" indent="-457189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2600" spc="-80" dirty="0">
                <a:solidFill>
                  <a:srgbClr val="008900"/>
                </a:solidFill>
              </a:rPr>
              <a:t>Learning, working hard</a:t>
            </a:r>
          </a:p>
          <a:p>
            <a:pPr marL="457189" indent="-457189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2600" spc="-80" dirty="0">
                <a:solidFill>
                  <a:srgbClr val="008900"/>
                </a:solidFill>
              </a:rPr>
              <a:t>Being honest</a:t>
            </a:r>
          </a:p>
          <a:p>
            <a:pPr marL="457189" indent="-457189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sz="2600" spc="-80" dirty="0">
                <a:solidFill>
                  <a:srgbClr val="008900"/>
                </a:solidFill>
              </a:rPr>
              <a:t>Being faithful</a:t>
            </a:r>
            <a:endParaRPr lang="en-AU" sz="2600" spc="-80" dirty="0">
              <a:solidFill>
                <a:srgbClr val="00890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23393" y="3044958"/>
            <a:ext cx="5050209" cy="27313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888" indent="-469888">
              <a:spcBef>
                <a:spcPts val="600"/>
              </a:spcBef>
              <a:spcAft>
                <a:spcPts val="600"/>
              </a:spcAft>
              <a:buClr>
                <a:srgbClr val="F80206"/>
              </a:buClr>
              <a:buFont typeface="Wingdings" panose="05000000000000000000" pitchFamily="2" charset="2"/>
              <a:buChar char=""/>
            </a:pPr>
            <a:r>
              <a:rPr lang="en-US" sz="2600" spc="-80" dirty="0">
                <a:solidFill>
                  <a:srgbClr val="FF0000"/>
                </a:solidFill>
              </a:rPr>
              <a:t>Killing</a:t>
            </a:r>
          </a:p>
          <a:p>
            <a:pPr marL="469888" indent="-469888">
              <a:spcBef>
                <a:spcPts val="600"/>
              </a:spcBef>
              <a:spcAft>
                <a:spcPts val="600"/>
              </a:spcAft>
              <a:buClr>
                <a:srgbClr val="F80206"/>
              </a:buClr>
              <a:buFont typeface="Wingdings" panose="05000000000000000000" pitchFamily="2" charset="2"/>
              <a:buChar char=""/>
            </a:pPr>
            <a:r>
              <a:rPr lang="en-US" sz="2600" spc="-80" dirty="0">
                <a:solidFill>
                  <a:srgbClr val="FF0000"/>
                </a:solidFill>
              </a:rPr>
              <a:t>Stealing</a:t>
            </a:r>
          </a:p>
          <a:p>
            <a:pPr marL="469888" indent="-469888">
              <a:spcBef>
                <a:spcPts val="600"/>
              </a:spcBef>
              <a:spcAft>
                <a:spcPts val="600"/>
              </a:spcAft>
              <a:buClr>
                <a:srgbClr val="F80206"/>
              </a:buClr>
              <a:buFont typeface="Wingdings" panose="05000000000000000000" pitchFamily="2" charset="2"/>
              <a:buChar char=""/>
            </a:pPr>
            <a:r>
              <a:rPr lang="en-US" sz="2600" spc="-80" dirty="0">
                <a:solidFill>
                  <a:srgbClr val="FF0000"/>
                </a:solidFill>
              </a:rPr>
              <a:t>Being lazy, drunk</a:t>
            </a:r>
          </a:p>
          <a:p>
            <a:pPr marL="469888" indent="-469888">
              <a:spcBef>
                <a:spcPts val="600"/>
              </a:spcBef>
              <a:spcAft>
                <a:spcPts val="600"/>
              </a:spcAft>
              <a:buClr>
                <a:srgbClr val="F80206"/>
              </a:buClr>
              <a:buFont typeface="Wingdings" panose="05000000000000000000" pitchFamily="2" charset="2"/>
              <a:buChar char=""/>
            </a:pPr>
            <a:r>
              <a:rPr lang="en-US" sz="2600" spc="-80" dirty="0">
                <a:solidFill>
                  <a:srgbClr val="FF0000"/>
                </a:solidFill>
              </a:rPr>
              <a:t>Lying </a:t>
            </a:r>
          </a:p>
          <a:p>
            <a:pPr marL="469888" indent="-469888">
              <a:spcBef>
                <a:spcPts val="600"/>
              </a:spcBef>
              <a:spcAft>
                <a:spcPts val="600"/>
              </a:spcAft>
              <a:buClr>
                <a:srgbClr val="F80206"/>
              </a:buClr>
              <a:buFont typeface="Wingdings" panose="05000000000000000000" pitchFamily="2" charset="2"/>
              <a:buChar char=""/>
            </a:pPr>
            <a:r>
              <a:rPr lang="en-US" sz="2600" spc="-80" dirty="0">
                <a:solidFill>
                  <a:srgbClr val="FF0000"/>
                </a:solidFill>
              </a:rPr>
              <a:t>Having an extramarital relationship</a:t>
            </a:r>
          </a:p>
          <a:p>
            <a:pPr marL="457189" indent="-457189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"/>
            </a:pPr>
            <a:endParaRPr lang="en-US" sz="2600" spc="-80" dirty="0">
              <a:solidFill>
                <a:srgbClr val="FF0000"/>
              </a:solidFill>
            </a:endParaRPr>
          </a:p>
          <a:p>
            <a:pPr marL="457189" indent="-457189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"/>
            </a:pPr>
            <a:endParaRPr lang="en-AU" sz="2600" spc="-8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8CB81-EC00-4852-8957-C20AE89D31D4}"/>
              </a:ext>
            </a:extLst>
          </p:cNvPr>
          <p:cNvSpPr/>
          <p:nvPr/>
        </p:nvSpPr>
        <p:spPr>
          <a:xfrm>
            <a:off x="1" y="6611779"/>
            <a:ext cx="19704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Photo credit: Tom Zeller Jr., undark.org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ED34341-9762-4917-8BA0-B33CF194369A}"/>
                  </a:ext>
                </a:extLst>
              </p14:cNvPr>
              <p14:cNvContentPartPr/>
              <p14:nvPr/>
            </p14:nvContentPartPr>
            <p14:xfrm>
              <a:off x="7399786" y="2081729"/>
              <a:ext cx="3390120" cy="95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ED34341-9762-4917-8BA0-B33CF19436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2146" y="2064089"/>
                <a:ext cx="34257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2A8D127-D530-4188-9114-C4C256971C14}"/>
              </a:ext>
            </a:extLst>
          </p:cNvPr>
          <p:cNvGrpSpPr/>
          <p:nvPr/>
        </p:nvGrpSpPr>
        <p:grpSpPr>
          <a:xfrm>
            <a:off x="730426" y="3187649"/>
            <a:ext cx="389880" cy="248400"/>
            <a:chOff x="730426" y="3187649"/>
            <a:chExt cx="38988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968623-85BE-4431-9983-1AE69CFD0F16}"/>
                    </a:ext>
                  </a:extLst>
                </p14:cNvPr>
                <p14:cNvContentPartPr/>
                <p14:nvPr/>
              </p14:nvContentPartPr>
              <p14:xfrm>
                <a:off x="730426" y="3255329"/>
                <a:ext cx="333720" cy="64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968623-85BE-4431-9983-1AE69CFD0F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2426" y="3237329"/>
                  <a:ext cx="369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2EDF3E-6711-4521-B2D9-5223ECC012F6}"/>
                    </a:ext>
                  </a:extLst>
                </p14:cNvPr>
                <p14:cNvContentPartPr/>
                <p14:nvPr/>
              </p14:nvContentPartPr>
              <p14:xfrm>
                <a:off x="1037866" y="3187649"/>
                <a:ext cx="82440" cy="248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2EDF3E-6711-4521-B2D9-5223ECC012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9866" y="3169649"/>
                  <a:ext cx="11808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21B71D-03C4-4204-85FF-C1C5B1DFC461}"/>
              </a:ext>
            </a:extLst>
          </p:cNvPr>
          <p:cNvGrpSpPr/>
          <p:nvPr/>
        </p:nvGrpSpPr>
        <p:grpSpPr>
          <a:xfrm>
            <a:off x="794506" y="3757889"/>
            <a:ext cx="349200" cy="222840"/>
            <a:chOff x="794506" y="3757889"/>
            <a:chExt cx="34920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A6CE41-0AFA-4DD1-A55E-CEAFB10AC2EB}"/>
                    </a:ext>
                  </a:extLst>
                </p14:cNvPr>
                <p14:cNvContentPartPr/>
                <p14:nvPr/>
              </p14:nvContentPartPr>
              <p14:xfrm>
                <a:off x="794506" y="3874169"/>
                <a:ext cx="209880" cy="106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A6CE41-0AFA-4DD1-A55E-CEAFB10AC2E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6506" y="3856169"/>
                  <a:ext cx="245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6C8195-27EA-4ABF-BC5A-592C323A4EE8}"/>
                    </a:ext>
                  </a:extLst>
                </p14:cNvPr>
                <p14:cNvContentPartPr/>
                <p14:nvPr/>
              </p14:nvContentPartPr>
              <p14:xfrm>
                <a:off x="1003666" y="3757889"/>
                <a:ext cx="140040" cy="222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6C8195-27EA-4ABF-BC5A-592C323A4EE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6026" y="3739889"/>
                  <a:ext cx="175680" cy="25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28AC711-7429-4656-A5A1-BAA4737C946B}"/>
                  </a:ext>
                </a:extLst>
              </p14:cNvPr>
              <p14:cNvContentPartPr/>
              <p14:nvPr/>
            </p14:nvContentPartPr>
            <p14:xfrm>
              <a:off x="4575946" y="2036369"/>
              <a:ext cx="1932480" cy="17924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28AC711-7429-4656-A5A1-BAA4737C9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57946" y="2018729"/>
                <a:ext cx="1968120" cy="18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1C82FEF-F2F4-48D7-ADDF-850DF57BB4C9}"/>
                  </a:ext>
                </a:extLst>
              </p14:cNvPr>
              <p14:cNvContentPartPr/>
              <p14:nvPr/>
            </p14:nvContentPartPr>
            <p14:xfrm>
              <a:off x="2876746" y="2978129"/>
              <a:ext cx="265320" cy="1994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1C82FEF-F2F4-48D7-ADDF-850DF57BB4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59106" y="2960489"/>
                <a:ext cx="3009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A754F0B-BE3E-4B9D-9E70-6A497A509906}"/>
                  </a:ext>
                </a:extLst>
              </p14:cNvPr>
              <p14:cNvContentPartPr/>
              <p14:nvPr/>
            </p14:nvContentPartPr>
            <p14:xfrm>
              <a:off x="2905546" y="2981369"/>
              <a:ext cx="259920" cy="1969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A754F0B-BE3E-4B9D-9E70-6A497A50990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87546" y="2963369"/>
                <a:ext cx="2955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D3B9222-1399-4655-98BB-FB4A62B0AB6F}"/>
                  </a:ext>
                </a:extLst>
              </p14:cNvPr>
              <p14:cNvContentPartPr/>
              <p14:nvPr/>
            </p14:nvContentPartPr>
            <p14:xfrm>
              <a:off x="2995906" y="3969209"/>
              <a:ext cx="188280" cy="182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D3B9222-1399-4655-98BB-FB4A62B0AB6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78266" y="3951569"/>
                <a:ext cx="2239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C920C01-B28C-4FC3-A0E7-DA65144CF651}"/>
                  </a:ext>
                </a:extLst>
              </p14:cNvPr>
              <p14:cNvContentPartPr/>
              <p14:nvPr/>
            </p14:nvContentPartPr>
            <p14:xfrm>
              <a:off x="3035146" y="3977129"/>
              <a:ext cx="175680" cy="210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C920C01-B28C-4FC3-A0E7-DA65144CF65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17506" y="3959489"/>
                <a:ext cx="2113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8C77FC6-FBD7-44EE-875E-64AE4905BFA2}"/>
                  </a:ext>
                </a:extLst>
              </p14:cNvPr>
              <p14:cNvContentPartPr/>
              <p14:nvPr/>
            </p14:nvContentPartPr>
            <p14:xfrm>
              <a:off x="2846506" y="3456929"/>
              <a:ext cx="336240" cy="214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8C77FC6-FBD7-44EE-875E-64AE4905BFA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28506" y="3438929"/>
                <a:ext cx="3718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CC7B5B2-EDB3-43B2-80C5-6EF1CC35441E}"/>
                  </a:ext>
                </a:extLst>
              </p14:cNvPr>
              <p14:cNvContentPartPr/>
              <p14:nvPr/>
            </p14:nvContentPartPr>
            <p14:xfrm>
              <a:off x="2925346" y="3464849"/>
              <a:ext cx="246600" cy="212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CC7B5B2-EDB3-43B2-80C5-6EF1CC3544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07346" y="3446849"/>
                <a:ext cx="2822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0909B8C-7DF5-4E3D-B46E-39B549EE0701}"/>
                  </a:ext>
                </a:extLst>
              </p14:cNvPr>
              <p14:cNvContentPartPr/>
              <p14:nvPr/>
            </p14:nvContentPartPr>
            <p14:xfrm>
              <a:off x="3345106" y="3553409"/>
              <a:ext cx="225000" cy="212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0909B8C-7DF5-4E3D-B46E-39B549EE070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27106" y="3535769"/>
                <a:ext cx="260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EE15064-0923-40A1-9FAF-06BDFE681966}"/>
                  </a:ext>
                </a:extLst>
              </p14:cNvPr>
              <p14:cNvContentPartPr/>
              <p14:nvPr/>
            </p14:nvContentPartPr>
            <p14:xfrm>
              <a:off x="3340066" y="3435329"/>
              <a:ext cx="143280" cy="256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EE15064-0923-40A1-9FAF-06BDFE68196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2426" y="3417689"/>
                <a:ext cx="1789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7757B64-0006-4E1D-9960-1B6E9027C542}"/>
                  </a:ext>
                </a:extLst>
              </p14:cNvPr>
              <p14:cNvContentPartPr/>
              <p14:nvPr/>
            </p14:nvContentPartPr>
            <p14:xfrm>
              <a:off x="4133866" y="3038609"/>
              <a:ext cx="334440" cy="342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7757B64-0006-4E1D-9960-1B6E9027C54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15866" y="3020609"/>
                <a:ext cx="370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2613A66-E10D-42AA-AF04-E1D72B4670EE}"/>
                  </a:ext>
                </a:extLst>
              </p14:cNvPr>
              <p14:cNvContentPartPr/>
              <p14:nvPr/>
            </p14:nvContentPartPr>
            <p14:xfrm>
              <a:off x="4457506" y="2919449"/>
              <a:ext cx="101520" cy="2984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2613A66-E10D-42AA-AF04-E1D72B4670E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39506" y="2901449"/>
                <a:ext cx="1371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7D913CE-66A1-4911-8818-67F353D1770F}"/>
                  </a:ext>
                </a:extLst>
              </p14:cNvPr>
              <p14:cNvContentPartPr/>
              <p14:nvPr/>
            </p14:nvContentPartPr>
            <p14:xfrm>
              <a:off x="4218826" y="3065969"/>
              <a:ext cx="662040" cy="1450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7D913CE-66A1-4911-8818-67F353D1770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01186" y="3047969"/>
                <a:ext cx="697680" cy="14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28F9125-1D13-4CF7-A930-9063E64904C1}"/>
                  </a:ext>
                </a:extLst>
              </p14:cNvPr>
              <p14:cNvContentPartPr/>
              <p14:nvPr/>
            </p14:nvContentPartPr>
            <p14:xfrm>
              <a:off x="4757026" y="4328489"/>
              <a:ext cx="241560" cy="3218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28F9125-1D13-4CF7-A930-9063E64904C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39386" y="4310849"/>
                <a:ext cx="2772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36B7B84-A444-4604-B68F-91821B7E11C4}"/>
                  </a:ext>
                </a:extLst>
              </p14:cNvPr>
              <p14:cNvContentPartPr/>
              <p14:nvPr/>
            </p14:nvContentPartPr>
            <p14:xfrm>
              <a:off x="2815186" y="4568609"/>
              <a:ext cx="636840" cy="565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36B7B84-A444-4604-B68F-91821B7E11C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97186" y="4550609"/>
                <a:ext cx="6724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5AC5F06-CBF9-4611-9993-2904B0DC713F}"/>
                  </a:ext>
                </a:extLst>
              </p14:cNvPr>
              <p14:cNvContentPartPr/>
              <p14:nvPr/>
            </p14:nvContentPartPr>
            <p14:xfrm>
              <a:off x="2122186" y="4783169"/>
              <a:ext cx="344160" cy="1879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5AC5F06-CBF9-4611-9993-2904B0DC713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04186" y="4765169"/>
                <a:ext cx="379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5492AFB-9D71-4EBF-80E1-FBDAD19E0F54}"/>
                  </a:ext>
                </a:extLst>
              </p14:cNvPr>
              <p14:cNvContentPartPr/>
              <p14:nvPr/>
            </p14:nvContentPartPr>
            <p14:xfrm>
              <a:off x="2181226" y="4969289"/>
              <a:ext cx="380880" cy="278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5492AFB-9D71-4EBF-80E1-FBDAD19E0F5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63226" y="4951289"/>
                <a:ext cx="416520" cy="31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1FA3DBC-D768-4577-A466-2A9936F54947}"/>
              </a:ext>
            </a:extLst>
          </p:cNvPr>
          <p:cNvGrpSpPr/>
          <p:nvPr/>
        </p:nvGrpSpPr>
        <p:grpSpPr>
          <a:xfrm>
            <a:off x="2644906" y="4630889"/>
            <a:ext cx="718560" cy="611280"/>
            <a:chOff x="2644906" y="4630889"/>
            <a:chExt cx="718560" cy="61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0B8D3A-8C7C-48E2-941A-AD612F7B8CE2}"/>
                    </a:ext>
                  </a:extLst>
                </p14:cNvPr>
                <p14:cNvContentPartPr/>
                <p14:nvPr/>
              </p14:nvContentPartPr>
              <p14:xfrm>
                <a:off x="2651386" y="4630889"/>
                <a:ext cx="244800" cy="225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0B8D3A-8C7C-48E2-941A-AD612F7B8CE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33386" y="4612889"/>
                  <a:ext cx="280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2A8B571-F467-4CB6-8D2F-6EF6B37CE591}"/>
                    </a:ext>
                  </a:extLst>
                </p14:cNvPr>
                <p14:cNvContentPartPr/>
                <p14:nvPr/>
              </p14:nvContentPartPr>
              <p14:xfrm>
                <a:off x="2644906" y="4736369"/>
                <a:ext cx="200160" cy="162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2A8B571-F467-4CB6-8D2F-6EF6B37CE5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27266" y="4718369"/>
                  <a:ext cx="235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1FE03EB-F130-4CCB-A4EB-B2D45349D185}"/>
                    </a:ext>
                  </a:extLst>
                </p14:cNvPr>
                <p14:cNvContentPartPr/>
                <p14:nvPr/>
              </p14:nvContentPartPr>
              <p14:xfrm>
                <a:off x="2854426" y="4854089"/>
                <a:ext cx="509040" cy="388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1FE03EB-F130-4CCB-A4EB-B2D45349D18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36786" y="4836089"/>
                  <a:ext cx="54468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44018DC-138D-4267-8615-D97AD0BDFBE0}"/>
              </a:ext>
            </a:extLst>
          </p:cNvPr>
          <p:cNvGrpSpPr/>
          <p:nvPr/>
        </p:nvGrpSpPr>
        <p:grpSpPr>
          <a:xfrm>
            <a:off x="719266" y="4358369"/>
            <a:ext cx="300600" cy="240480"/>
            <a:chOff x="719266" y="4358369"/>
            <a:chExt cx="30060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70BE509-1879-4E99-9064-5EA5CA20FE58}"/>
                    </a:ext>
                  </a:extLst>
                </p14:cNvPr>
                <p14:cNvContentPartPr/>
                <p14:nvPr/>
              </p14:nvContentPartPr>
              <p14:xfrm>
                <a:off x="719266" y="4450889"/>
                <a:ext cx="268200" cy="147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70BE509-1879-4E99-9064-5EA5CA20FE5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1266" y="4433249"/>
                  <a:ext cx="303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61055A-EE99-4BFE-B409-31D25ED8C65B}"/>
                    </a:ext>
                  </a:extLst>
                </p14:cNvPr>
                <p14:cNvContentPartPr/>
                <p14:nvPr/>
              </p14:nvContentPartPr>
              <p14:xfrm>
                <a:off x="956506" y="4358369"/>
                <a:ext cx="63360" cy="194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61055A-EE99-4BFE-B409-31D25ED8C65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8506" y="4340729"/>
                  <a:ext cx="990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C160884-6BB9-4D24-8876-D9DE9DECE85A}"/>
              </a:ext>
            </a:extLst>
          </p:cNvPr>
          <p:cNvGrpSpPr/>
          <p:nvPr/>
        </p:nvGrpSpPr>
        <p:grpSpPr>
          <a:xfrm>
            <a:off x="779026" y="5013569"/>
            <a:ext cx="420840" cy="201600"/>
            <a:chOff x="779026" y="5013569"/>
            <a:chExt cx="42084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2CE1D7-4F98-4D28-B246-3F0561E44598}"/>
                    </a:ext>
                  </a:extLst>
                </p14:cNvPr>
                <p14:cNvContentPartPr/>
                <p14:nvPr/>
              </p14:nvContentPartPr>
              <p14:xfrm>
                <a:off x="779026" y="5071529"/>
                <a:ext cx="340200" cy="143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2CE1D7-4F98-4D28-B246-3F0561E445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1386" y="5053529"/>
                  <a:ext cx="375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FBF3E19-AE41-4E94-8014-36B4BE013CBE}"/>
                    </a:ext>
                  </a:extLst>
                </p14:cNvPr>
                <p14:cNvContentPartPr/>
                <p14:nvPr/>
              </p14:nvContentPartPr>
              <p14:xfrm>
                <a:off x="1060186" y="5013569"/>
                <a:ext cx="139680" cy="187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FBF3E19-AE41-4E94-8014-36B4BE013CB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2546" y="4995569"/>
                  <a:ext cx="175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D4E96C2-AA60-47B6-A760-F377733B5641}"/>
              </a:ext>
            </a:extLst>
          </p:cNvPr>
          <p:cNvGrpSpPr/>
          <p:nvPr/>
        </p:nvGrpSpPr>
        <p:grpSpPr>
          <a:xfrm>
            <a:off x="1873066" y="4611449"/>
            <a:ext cx="209160" cy="234720"/>
            <a:chOff x="1873066" y="4611449"/>
            <a:chExt cx="20916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1CEE73-34E4-4B70-9FBA-C715A6DD9D6C}"/>
                    </a:ext>
                  </a:extLst>
                </p14:cNvPr>
                <p14:cNvContentPartPr/>
                <p14:nvPr/>
              </p14:nvContentPartPr>
              <p14:xfrm>
                <a:off x="1873066" y="4666889"/>
                <a:ext cx="186480" cy="153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1CEE73-34E4-4B70-9FBA-C715A6DD9D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55426" y="4649249"/>
                  <a:ext cx="222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22D1A8-5E56-42AC-B5A7-0FC1CA25961B}"/>
                    </a:ext>
                  </a:extLst>
                </p14:cNvPr>
                <p14:cNvContentPartPr/>
                <p14:nvPr/>
              </p14:nvContentPartPr>
              <p14:xfrm>
                <a:off x="1981426" y="4611449"/>
                <a:ext cx="46080" cy="234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22D1A8-5E56-42AC-B5A7-0FC1CA25961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63786" y="4593449"/>
                  <a:ext cx="817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F3AFC09-C246-480A-92A9-3656F9F60A31}"/>
                    </a:ext>
                  </a:extLst>
                </p14:cNvPr>
                <p14:cNvContentPartPr/>
                <p14:nvPr/>
              </p14:nvContentPartPr>
              <p14:xfrm>
                <a:off x="1901866" y="4750769"/>
                <a:ext cx="180360" cy="18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F3AFC09-C246-480A-92A9-3656F9F60A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83866" y="4733129"/>
                  <a:ext cx="21600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A611D08-2D6B-479E-BB08-562A85B82E80}"/>
                  </a:ext>
                </a:extLst>
              </p14:cNvPr>
              <p14:cNvContentPartPr/>
              <p14:nvPr/>
            </p14:nvContentPartPr>
            <p14:xfrm>
              <a:off x="1273306" y="6167009"/>
              <a:ext cx="1425600" cy="403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A611D08-2D6B-479E-BB08-562A85B82E8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255666" y="6149369"/>
                <a:ext cx="14612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0025A6C-A6C2-46BA-8984-B9CA1DBE05BF}"/>
                  </a:ext>
                </a:extLst>
              </p14:cNvPr>
              <p14:cNvContentPartPr/>
              <p14:nvPr/>
            </p14:nvContentPartPr>
            <p14:xfrm>
              <a:off x="2734546" y="5662649"/>
              <a:ext cx="1385280" cy="561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0025A6C-A6C2-46BA-8984-B9CA1DBE05B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716546" y="5644649"/>
                <a:ext cx="142092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018114A-F639-462D-9784-31EACDEADAC6}"/>
              </a:ext>
            </a:extLst>
          </p:cNvPr>
          <p:cNvGrpSpPr/>
          <p:nvPr/>
        </p:nvGrpSpPr>
        <p:grpSpPr>
          <a:xfrm>
            <a:off x="5542186" y="4036169"/>
            <a:ext cx="243000" cy="1917000"/>
            <a:chOff x="5542186" y="4036169"/>
            <a:chExt cx="243000" cy="19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7BE6D24-9F9E-4BA5-9940-F6422CDB3D2A}"/>
                    </a:ext>
                  </a:extLst>
                </p14:cNvPr>
                <p14:cNvContentPartPr/>
                <p14:nvPr/>
              </p14:nvContentPartPr>
              <p14:xfrm>
                <a:off x="5568106" y="4036169"/>
                <a:ext cx="42480" cy="1338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BE6D24-9F9E-4BA5-9940-F6422CDB3D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50466" y="4018169"/>
                  <a:ext cx="78120" cy="13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4ABE6CB-64E7-4A44-9033-89C5DCA72582}"/>
                    </a:ext>
                  </a:extLst>
                </p14:cNvPr>
                <p14:cNvContentPartPr/>
                <p14:nvPr/>
              </p14:nvContentPartPr>
              <p14:xfrm>
                <a:off x="5542186" y="4167569"/>
                <a:ext cx="199080" cy="1785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4ABE6CB-64E7-4A44-9033-89C5DCA7258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24546" y="4149929"/>
                  <a:ext cx="234720" cy="18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254DFA8-56D2-45EC-BD75-18C0C6CFBCC1}"/>
                    </a:ext>
                  </a:extLst>
                </p14:cNvPr>
                <p14:cNvContentPartPr/>
                <p14:nvPr/>
              </p14:nvContentPartPr>
              <p14:xfrm>
                <a:off x="5621746" y="4487969"/>
                <a:ext cx="163440" cy="1178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254DFA8-56D2-45EC-BD75-18C0C6CFBCC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04106" y="4470329"/>
                  <a:ext cx="199080" cy="12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AAFFA27-2E08-4654-9DD4-48E668E75097}"/>
              </a:ext>
            </a:extLst>
          </p:cNvPr>
          <p:cNvGrpSpPr/>
          <p:nvPr/>
        </p:nvGrpSpPr>
        <p:grpSpPr>
          <a:xfrm>
            <a:off x="6235906" y="2754929"/>
            <a:ext cx="2788920" cy="1473480"/>
            <a:chOff x="6235906" y="2754929"/>
            <a:chExt cx="2788920" cy="14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F3BFBDA-455E-42B2-AFDB-2212893026AE}"/>
                    </a:ext>
                  </a:extLst>
                </p14:cNvPr>
                <p14:cNvContentPartPr/>
                <p14:nvPr/>
              </p14:nvContentPartPr>
              <p14:xfrm>
                <a:off x="6235906" y="3342089"/>
                <a:ext cx="861480" cy="886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F3BFBDA-455E-42B2-AFDB-2212893026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18266" y="3324089"/>
                  <a:ext cx="89712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EA151D-A295-408F-A704-9C0BE8F5936D}"/>
                    </a:ext>
                  </a:extLst>
                </p14:cNvPr>
                <p14:cNvContentPartPr/>
                <p14:nvPr/>
              </p14:nvContentPartPr>
              <p14:xfrm>
                <a:off x="6930346" y="2754929"/>
                <a:ext cx="2094480" cy="923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EA151D-A295-408F-A704-9C0BE8F5936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12706" y="2737289"/>
                  <a:ext cx="213012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B6C3A4-2E12-4664-8181-CDDE19C1D896}"/>
                    </a:ext>
                  </a:extLst>
                </p14:cNvPr>
                <p14:cNvContentPartPr/>
                <p14:nvPr/>
              </p14:nvContentPartPr>
              <p14:xfrm>
                <a:off x="6670426" y="3955529"/>
                <a:ext cx="344520" cy="172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B6C3A4-2E12-4664-8181-CDDE19C1D8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52426" y="3937529"/>
                  <a:ext cx="380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18AD34B-783A-4ACB-8585-28B49B681C1F}"/>
                    </a:ext>
                  </a:extLst>
                </p14:cNvPr>
                <p14:cNvContentPartPr/>
                <p14:nvPr/>
              </p14:nvContentPartPr>
              <p14:xfrm>
                <a:off x="6949786" y="3877409"/>
                <a:ext cx="111600" cy="246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18AD34B-783A-4ACB-8585-28B49B681C1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31786" y="3859409"/>
                  <a:ext cx="1472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7F6C6E9-7C1C-4C0D-BE9B-9EEDBC4C6ACC}"/>
              </a:ext>
            </a:extLst>
          </p:cNvPr>
          <p:cNvGrpSpPr/>
          <p:nvPr/>
        </p:nvGrpSpPr>
        <p:grpSpPr>
          <a:xfrm>
            <a:off x="6715066" y="4513169"/>
            <a:ext cx="432360" cy="680400"/>
            <a:chOff x="6715066" y="4513169"/>
            <a:chExt cx="432360" cy="6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E640DA7-4BD8-4F15-BC48-069D4FED7560}"/>
                    </a:ext>
                  </a:extLst>
                </p14:cNvPr>
                <p14:cNvContentPartPr/>
                <p14:nvPr/>
              </p14:nvContentPartPr>
              <p14:xfrm>
                <a:off x="6834946" y="4588769"/>
                <a:ext cx="221760" cy="141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E640DA7-4BD8-4F15-BC48-069D4FED756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16946" y="4571129"/>
                  <a:ext cx="257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2B0A593-AD8E-4098-88A3-C8C0043042B5}"/>
                    </a:ext>
                  </a:extLst>
                </p14:cNvPr>
                <p14:cNvContentPartPr/>
                <p14:nvPr/>
              </p14:nvContentPartPr>
              <p14:xfrm>
                <a:off x="7042666" y="4513169"/>
                <a:ext cx="100800" cy="195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2B0A593-AD8E-4098-88A3-C8C0043042B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25026" y="4495169"/>
                  <a:ext cx="136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337DF48-7ECB-4B02-B65D-963DDE97F9E0}"/>
                    </a:ext>
                  </a:extLst>
                </p14:cNvPr>
                <p14:cNvContentPartPr/>
                <p14:nvPr/>
              </p14:nvContentPartPr>
              <p14:xfrm>
                <a:off x="6715066" y="5035169"/>
                <a:ext cx="355680" cy="158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337DF48-7ECB-4B02-B65D-963DDE97F9E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97066" y="5017529"/>
                  <a:ext cx="391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EF8E8BB-D85F-48A3-B920-5F5C9F7354F6}"/>
                    </a:ext>
                  </a:extLst>
                </p14:cNvPr>
                <p14:cNvContentPartPr/>
                <p14:nvPr/>
              </p14:nvContentPartPr>
              <p14:xfrm>
                <a:off x="7057786" y="4957049"/>
                <a:ext cx="89640" cy="212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EF8E8BB-D85F-48A3-B920-5F5C9F7354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40146" y="4939409"/>
                  <a:ext cx="1252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4E9680D-A202-4BDE-B686-936705A8A640}"/>
              </a:ext>
            </a:extLst>
          </p:cNvPr>
          <p:cNvGrpSpPr/>
          <p:nvPr/>
        </p:nvGrpSpPr>
        <p:grpSpPr>
          <a:xfrm>
            <a:off x="6847546" y="5555009"/>
            <a:ext cx="293400" cy="228240"/>
            <a:chOff x="6847546" y="5555009"/>
            <a:chExt cx="29340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48C3FF-66CF-4C53-87BE-A2826609BAB0}"/>
                    </a:ext>
                  </a:extLst>
                </p14:cNvPr>
                <p14:cNvContentPartPr/>
                <p14:nvPr/>
              </p14:nvContentPartPr>
              <p14:xfrm>
                <a:off x="6847546" y="5611169"/>
                <a:ext cx="261720" cy="172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48C3FF-66CF-4C53-87BE-A2826609BAB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29906" y="5593529"/>
                  <a:ext cx="297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070C481-114D-4D32-9A0F-621125C82D3F}"/>
                    </a:ext>
                  </a:extLst>
                </p14:cNvPr>
                <p14:cNvContentPartPr/>
                <p14:nvPr/>
              </p14:nvContentPartPr>
              <p14:xfrm>
                <a:off x="7044466" y="5555009"/>
                <a:ext cx="96480" cy="172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070C481-114D-4D32-9A0F-621125C82D3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26826" y="5537009"/>
                  <a:ext cx="13212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61E2FAB-2F8B-4E03-8501-AB77350754E3}"/>
                  </a:ext>
                </a:extLst>
              </p14:cNvPr>
              <p14:cNvContentPartPr/>
              <p14:nvPr/>
            </p14:nvContentPartPr>
            <p14:xfrm>
              <a:off x="2993386" y="2036729"/>
              <a:ext cx="1530000" cy="1897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61E2FAB-2F8B-4E03-8501-AB77350754E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975386" y="2019089"/>
                <a:ext cx="156564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15FB0D7-F043-4208-877E-FC8FCFC56615}"/>
              </a:ext>
            </a:extLst>
          </p:cNvPr>
          <p:cNvGrpSpPr/>
          <p:nvPr/>
        </p:nvGrpSpPr>
        <p:grpSpPr>
          <a:xfrm>
            <a:off x="1173946" y="244289"/>
            <a:ext cx="6673320" cy="2381760"/>
            <a:chOff x="1173946" y="244289"/>
            <a:chExt cx="6673320" cy="23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1A169F-5747-4862-B7B8-AD43894C3CD7}"/>
                    </a:ext>
                  </a:extLst>
                </p14:cNvPr>
                <p14:cNvContentPartPr/>
                <p14:nvPr/>
              </p14:nvContentPartPr>
              <p14:xfrm>
                <a:off x="2267266" y="366689"/>
                <a:ext cx="1378440" cy="970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1A169F-5747-4862-B7B8-AD43894C3CD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49266" y="349049"/>
                  <a:ext cx="141408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0D2F43D-EC34-445E-ABEF-4BE9A5360D48}"/>
                    </a:ext>
                  </a:extLst>
                </p14:cNvPr>
                <p14:cNvContentPartPr/>
                <p14:nvPr/>
              </p14:nvContentPartPr>
              <p14:xfrm>
                <a:off x="2302186" y="412769"/>
                <a:ext cx="1321920" cy="930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0D2F43D-EC34-445E-ABEF-4BE9A5360D4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84186" y="394769"/>
                  <a:ext cx="135756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9F9B24-9D95-4940-B3B1-1C6AFE1685B0}"/>
                    </a:ext>
                  </a:extLst>
                </p14:cNvPr>
                <p14:cNvContentPartPr/>
                <p14:nvPr/>
              </p14:nvContentPartPr>
              <p14:xfrm>
                <a:off x="4919746" y="502049"/>
                <a:ext cx="375480" cy="453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9F9B24-9D95-4940-B3B1-1C6AFE1685B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02106" y="484409"/>
                  <a:ext cx="4111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DA2F78-91C3-48D0-B29F-1C2D8CCB4B59}"/>
                    </a:ext>
                  </a:extLst>
                </p14:cNvPr>
                <p14:cNvContentPartPr/>
                <p14:nvPr/>
              </p14:nvContentPartPr>
              <p14:xfrm>
                <a:off x="5344906" y="743969"/>
                <a:ext cx="115560" cy="190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DA2F78-91C3-48D0-B29F-1C2D8CCB4B5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26906" y="725969"/>
                  <a:ext cx="151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806556-06F1-4081-A679-5D15BEE404D6}"/>
                    </a:ext>
                  </a:extLst>
                </p14:cNvPr>
                <p14:cNvContentPartPr/>
                <p14:nvPr/>
              </p14:nvContentPartPr>
              <p14:xfrm>
                <a:off x="5518066" y="502409"/>
                <a:ext cx="177840" cy="474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806556-06F1-4081-A679-5D15BEE404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00066" y="484769"/>
                  <a:ext cx="2134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5893C7-5099-4D51-927D-D42ED8FBB77B}"/>
                    </a:ext>
                  </a:extLst>
                </p14:cNvPr>
                <p14:cNvContentPartPr/>
                <p14:nvPr/>
              </p14:nvContentPartPr>
              <p14:xfrm>
                <a:off x="5732986" y="533369"/>
                <a:ext cx="150480" cy="419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5893C7-5099-4D51-927D-D42ED8FBB77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15346" y="515729"/>
                  <a:ext cx="186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CD2FDB-F077-47F1-8AB9-6D8459216AA9}"/>
                    </a:ext>
                  </a:extLst>
                </p14:cNvPr>
                <p14:cNvContentPartPr/>
                <p14:nvPr/>
              </p14:nvContentPartPr>
              <p14:xfrm>
                <a:off x="5970226" y="714809"/>
                <a:ext cx="410400" cy="249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CD2FDB-F077-47F1-8AB9-6D8459216AA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952226" y="696809"/>
                  <a:ext cx="446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EAE8FF-3A69-4825-8B15-459CBC8D113F}"/>
                    </a:ext>
                  </a:extLst>
                </p14:cNvPr>
                <p14:cNvContentPartPr/>
                <p14:nvPr/>
              </p14:nvContentPartPr>
              <p14:xfrm>
                <a:off x="6731986" y="772049"/>
                <a:ext cx="161640" cy="177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EAE8FF-3A69-4825-8B15-459CBC8D113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714346" y="754049"/>
                  <a:ext cx="197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11C1A0-4DAE-4A2F-8C17-864760ACC90D}"/>
                    </a:ext>
                  </a:extLst>
                </p14:cNvPr>
                <p14:cNvContentPartPr/>
                <p14:nvPr/>
              </p14:nvContentPartPr>
              <p14:xfrm>
                <a:off x="6960226" y="809129"/>
                <a:ext cx="158040" cy="166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11C1A0-4DAE-4A2F-8C17-864760ACC90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42586" y="791129"/>
                  <a:ext cx="193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8CBEC9-893D-4B66-856E-EA76422812B4}"/>
                    </a:ext>
                  </a:extLst>
                </p14:cNvPr>
                <p14:cNvContentPartPr/>
                <p14:nvPr/>
              </p14:nvContentPartPr>
              <p14:xfrm>
                <a:off x="7190626" y="557489"/>
                <a:ext cx="160560" cy="453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8CBEC9-893D-4B66-856E-EA76422812B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72626" y="539489"/>
                  <a:ext cx="1962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3DE634-71EC-40D0-B6CD-5D5819C0CF00}"/>
                    </a:ext>
                  </a:extLst>
                </p14:cNvPr>
                <p14:cNvContentPartPr/>
                <p14:nvPr/>
              </p14:nvContentPartPr>
              <p14:xfrm>
                <a:off x="7354426" y="794729"/>
                <a:ext cx="312840" cy="274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3DE634-71EC-40D0-B6CD-5D5819C0CF0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36426" y="776729"/>
                  <a:ext cx="348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C5BC51-90A2-4AB8-ADD7-36A0C81C88F7}"/>
                    </a:ext>
                  </a:extLst>
                </p14:cNvPr>
                <p14:cNvContentPartPr/>
                <p14:nvPr/>
              </p14:nvContentPartPr>
              <p14:xfrm>
                <a:off x="4734706" y="1187849"/>
                <a:ext cx="2823120" cy="98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C5BC51-90A2-4AB8-ADD7-36A0C81C88F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16706" y="1169849"/>
                  <a:ext cx="2858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FA0E6A-C389-45D1-B43C-1F0ACA87B851}"/>
                    </a:ext>
                  </a:extLst>
                </p14:cNvPr>
                <p14:cNvContentPartPr/>
                <p14:nvPr/>
              </p14:nvContentPartPr>
              <p14:xfrm>
                <a:off x="4676386" y="319889"/>
                <a:ext cx="43560" cy="799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FA0E6A-C389-45D1-B43C-1F0ACA87B85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658746" y="302249"/>
                  <a:ext cx="7920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EC79A4-D17D-4D3C-ABCA-B5AA7FE626E6}"/>
                    </a:ext>
                  </a:extLst>
                </p14:cNvPr>
                <p14:cNvContentPartPr/>
                <p14:nvPr/>
              </p14:nvContentPartPr>
              <p14:xfrm>
                <a:off x="4682866" y="244289"/>
                <a:ext cx="3164400" cy="1040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EC79A4-D17D-4D3C-ABCA-B5AA7FE626E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64866" y="226289"/>
                  <a:ext cx="320004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BD45922-30B5-4116-A9AD-6B27E68D2A2B}"/>
                    </a:ext>
                  </a:extLst>
                </p14:cNvPr>
                <p14:cNvContentPartPr/>
                <p14:nvPr/>
              </p14:nvContentPartPr>
              <p14:xfrm>
                <a:off x="1173946" y="1105049"/>
                <a:ext cx="3341880" cy="1521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BD45922-30B5-4116-A9AD-6B27E68D2A2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56306" y="1087049"/>
                  <a:ext cx="3377520" cy="155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17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766CFF-D080-4DFB-9779-547FA9C905AF}"/>
              </a:ext>
            </a:extLst>
          </p:cNvPr>
          <p:cNvSpPr txBox="1"/>
          <p:nvPr/>
        </p:nvSpPr>
        <p:spPr>
          <a:xfrm>
            <a:off x="156308" y="5845796"/>
            <a:ext cx="1156383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Source: Kim, E. S., Whillans, A. V., Lee, M. T., Chen, Y., &amp;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VanderWeele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T. J. (2020). Volunteering and subsequent health and well-being in older adults: an outcome-wide longitudinal approach. </a:t>
            </a:r>
            <a:r>
              <a:rPr lang="en-US" sz="1400" b="0" i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American Journal of Preventive Medicine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sz="800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Definition from Wikipedia: 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Volunteering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is a voluntary act of an individual or group freely giving time and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labour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for community service.</a:t>
            </a:r>
            <a:endParaRPr lang="en-US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5E158-B08D-4D39-97BC-F37A0FB48696}"/>
              </a:ext>
            </a:extLst>
          </p:cNvPr>
          <p:cNvSpPr txBox="1"/>
          <p:nvPr/>
        </p:nvSpPr>
        <p:spPr>
          <a:xfrm>
            <a:off x="500918" y="716505"/>
            <a:ext cx="11052176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0" i="1" dirty="0">
                <a:effectLst/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“growing evidence suggests that volunteers </a:t>
            </a:r>
            <a:r>
              <a:rPr lang="en-US" sz="2400" b="1" i="1" dirty="0">
                <a:effectLst/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reap health and well-being beneﬁts </a:t>
            </a:r>
            <a:r>
              <a:rPr lang="en-US" sz="2400" b="0" i="1" dirty="0">
                <a:effectLst/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from their </a:t>
            </a:r>
            <a:r>
              <a:rPr lang="en-US" sz="2400" b="1" i="1" dirty="0">
                <a:effectLst/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altruistic activities</a:t>
            </a:r>
            <a:r>
              <a:rPr lang="en-US" sz="2400" b="0" i="1" dirty="0">
                <a:effectLst/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.” </a:t>
            </a:r>
            <a:endParaRPr lang="en-US" sz="2400" i="1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en-US" sz="2000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– Dr Eric S. Kim, Harvard University</a:t>
            </a:r>
          </a:p>
          <a:p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Data were from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12,998 participants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 the Health and Retirement Study—a large, diverse, prospective, and nationally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representative cohort of U.S. adults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During the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4-year follow-up period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participants who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volunteered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≥100 hours/year (versus 0 hours/year) had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 reduced risk of mortality and physical functioning limitations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higher physical activity, and better psychosocial outcomes.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367B5B-CB14-40D9-8F62-3DC0AABFB8C6}"/>
                  </a:ext>
                </a:extLst>
              </p14:cNvPr>
              <p14:cNvContentPartPr/>
              <p14:nvPr/>
            </p14:nvContentPartPr>
            <p14:xfrm>
              <a:off x="1906186" y="1908209"/>
              <a:ext cx="478080" cy="69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367B5B-CB14-40D9-8F62-3DC0AABFB8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8546" y="1890209"/>
                <a:ext cx="513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F47043-6407-4631-889D-D2ECDC8286CE}"/>
                  </a:ext>
                </a:extLst>
              </p14:cNvPr>
              <p14:cNvContentPartPr/>
              <p14:nvPr/>
            </p14:nvContentPartPr>
            <p14:xfrm>
              <a:off x="2460586" y="2938529"/>
              <a:ext cx="638640" cy="18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F47043-6407-4631-889D-D2ECDC8286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2586" y="2920529"/>
                <a:ext cx="6742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292102-5686-4AEC-80BE-1CFE9FEBCC54}"/>
                  </a:ext>
                </a:extLst>
              </p14:cNvPr>
              <p14:cNvContentPartPr/>
              <p14:nvPr/>
            </p14:nvContentPartPr>
            <p14:xfrm>
              <a:off x="1798906" y="3807209"/>
              <a:ext cx="722880" cy="30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292102-5686-4AEC-80BE-1CFE9FEBCC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0906" y="3789569"/>
                <a:ext cx="75852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A0A65C2-EA9C-4E3E-8595-FB22ED5C3A66}"/>
              </a:ext>
            </a:extLst>
          </p:cNvPr>
          <p:cNvGrpSpPr/>
          <p:nvPr/>
        </p:nvGrpSpPr>
        <p:grpSpPr>
          <a:xfrm>
            <a:off x="8967226" y="2400329"/>
            <a:ext cx="1636560" cy="739080"/>
            <a:chOff x="8967226" y="2400329"/>
            <a:chExt cx="1636560" cy="73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319B4B-5241-4647-914D-D0F3494D97C1}"/>
                    </a:ext>
                  </a:extLst>
                </p14:cNvPr>
                <p14:cNvContentPartPr/>
                <p14:nvPr/>
              </p14:nvContentPartPr>
              <p14:xfrm>
                <a:off x="8967226" y="2911169"/>
                <a:ext cx="612360" cy="109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319B4B-5241-4647-914D-D0F3494D97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9226" y="2893529"/>
                  <a:ext cx="648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8F6891-82F4-44C8-839C-9414C5D23E30}"/>
                    </a:ext>
                  </a:extLst>
                </p14:cNvPr>
                <p14:cNvContentPartPr/>
                <p14:nvPr/>
              </p14:nvContentPartPr>
              <p14:xfrm>
                <a:off x="9604786" y="2400329"/>
                <a:ext cx="999000" cy="73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8F6891-82F4-44C8-839C-9414C5D23E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86786" y="2382329"/>
                  <a:ext cx="1034640" cy="77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9F681D7-9521-45AB-B000-04A419B1ED88}"/>
                  </a:ext>
                </a:extLst>
              </p14:cNvPr>
              <p14:cNvContentPartPr/>
              <p14:nvPr/>
            </p14:nvContentPartPr>
            <p14:xfrm>
              <a:off x="2654626" y="3182969"/>
              <a:ext cx="2634480" cy="77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9F681D7-9521-45AB-B000-04A419B1ED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6986" y="3165329"/>
                <a:ext cx="26701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359F6C-8463-4068-A92C-A464F44A9D2D}"/>
                  </a:ext>
                </a:extLst>
              </p14:cNvPr>
              <p14:cNvContentPartPr/>
              <p14:nvPr/>
            </p14:nvContentPartPr>
            <p14:xfrm>
              <a:off x="214906" y="863129"/>
              <a:ext cx="208440" cy="247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359F6C-8463-4068-A92C-A464F44A9D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7266" y="845129"/>
                <a:ext cx="2440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983563-B88D-4A27-850E-736FA773BED3}"/>
                  </a:ext>
                </a:extLst>
              </p14:cNvPr>
              <p14:cNvContentPartPr/>
              <p14:nvPr/>
            </p14:nvContentPartPr>
            <p14:xfrm>
              <a:off x="6614626" y="6028769"/>
              <a:ext cx="3623040" cy="113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983563-B88D-4A27-850E-736FA773BE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6986" y="6010769"/>
                <a:ext cx="3658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3D70D0-9E48-4FC6-86CA-50E6B72D337B}"/>
                  </a:ext>
                </a:extLst>
              </p14:cNvPr>
              <p14:cNvContentPartPr/>
              <p14:nvPr/>
            </p14:nvContentPartPr>
            <p14:xfrm>
              <a:off x="5056546" y="1098209"/>
              <a:ext cx="930600" cy="114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3D70D0-9E48-4FC6-86CA-50E6B72D33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38906" y="1080569"/>
                <a:ext cx="9662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F356B6B-7D35-4503-8C46-256E8DFC2F3F}"/>
                  </a:ext>
                </a:extLst>
              </p14:cNvPr>
              <p14:cNvContentPartPr/>
              <p14:nvPr/>
            </p14:nvContentPartPr>
            <p14:xfrm>
              <a:off x="2404786" y="6711329"/>
              <a:ext cx="876960" cy="49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F356B6B-7D35-4503-8C46-256E8DFC2F3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6786" y="6693329"/>
                <a:ext cx="912600" cy="8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615D84F-5AFB-49A4-BD4C-055872726251}"/>
              </a:ext>
            </a:extLst>
          </p:cNvPr>
          <p:cNvGrpSpPr/>
          <p:nvPr/>
        </p:nvGrpSpPr>
        <p:grpSpPr>
          <a:xfrm>
            <a:off x="6485386" y="1170929"/>
            <a:ext cx="4556160" cy="216000"/>
            <a:chOff x="6485386" y="1170929"/>
            <a:chExt cx="4556160" cy="2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A8B497-5A5A-4813-A9A3-1F27C5F3A73D}"/>
                    </a:ext>
                  </a:extLst>
                </p14:cNvPr>
                <p14:cNvContentPartPr/>
                <p14:nvPr/>
              </p14:nvContentPartPr>
              <p14:xfrm>
                <a:off x="6485386" y="1170929"/>
                <a:ext cx="465840" cy="83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A8B497-5A5A-4813-A9A3-1F27C5F3A7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67386" y="1152929"/>
                  <a:ext cx="501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9CFEE5-39B5-4D99-B2EF-5C5D3FF4B6B8}"/>
                    </a:ext>
                  </a:extLst>
                </p14:cNvPr>
                <p14:cNvContentPartPr/>
                <p14:nvPr/>
              </p14:nvContentPartPr>
              <p14:xfrm>
                <a:off x="10127866" y="1236809"/>
                <a:ext cx="913680" cy="3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9CFEE5-39B5-4D99-B2EF-5C5D3FF4B6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10226" y="1219169"/>
                  <a:ext cx="949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76AD2F-4D1D-4B68-884D-22DF187C6593}"/>
                    </a:ext>
                  </a:extLst>
                </p14:cNvPr>
                <p14:cNvContentPartPr/>
                <p14:nvPr/>
              </p14:nvContentPartPr>
              <p14:xfrm>
                <a:off x="7252186" y="1215209"/>
                <a:ext cx="655920" cy="41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76AD2F-4D1D-4B68-884D-22DF187C65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34546" y="1197209"/>
                  <a:ext cx="691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85E9BB-4395-443C-9800-50D557B5C03D}"/>
                    </a:ext>
                  </a:extLst>
                </p14:cNvPr>
                <p14:cNvContentPartPr/>
                <p14:nvPr/>
              </p14:nvContentPartPr>
              <p14:xfrm>
                <a:off x="8590666" y="1287569"/>
                <a:ext cx="1401480" cy="99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85E9BB-4395-443C-9800-50D557B5C0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73026" y="1269929"/>
                  <a:ext cx="143712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1704958-0BE6-49DA-8133-83C4792A67CC}"/>
                  </a:ext>
                </a:extLst>
              </p14:cNvPr>
              <p14:cNvContentPartPr/>
              <p14:nvPr/>
            </p14:nvContentPartPr>
            <p14:xfrm>
              <a:off x="2063146" y="1567649"/>
              <a:ext cx="1048680" cy="59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1704958-0BE6-49DA-8133-83C4792A67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45146" y="1549649"/>
                <a:ext cx="10843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8756C62-7C21-4438-99A8-458D2DE6303A}"/>
                  </a:ext>
                </a:extLst>
              </p14:cNvPr>
              <p14:cNvContentPartPr/>
              <p14:nvPr/>
            </p14:nvContentPartPr>
            <p14:xfrm>
              <a:off x="4453546" y="4124009"/>
              <a:ext cx="1017360" cy="313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8756C62-7C21-4438-99A8-458D2DE6303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35906" y="4106369"/>
                <a:ext cx="10530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F74ECF8-358B-489C-BB4D-D64EFFE96965}"/>
              </a:ext>
            </a:extLst>
          </p:cNvPr>
          <p:cNvGrpSpPr/>
          <p:nvPr/>
        </p:nvGrpSpPr>
        <p:grpSpPr>
          <a:xfrm>
            <a:off x="6128626" y="4155329"/>
            <a:ext cx="3288240" cy="186480"/>
            <a:chOff x="6128626" y="4155329"/>
            <a:chExt cx="3288240" cy="1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3482AD-1CC6-464F-9F73-D4C1EB4F8FC0}"/>
                    </a:ext>
                  </a:extLst>
                </p14:cNvPr>
                <p14:cNvContentPartPr/>
                <p14:nvPr/>
              </p14:nvContentPartPr>
              <p14:xfrm>
                <a:off x="8429746" y="4155329"/>
                <a:ext cx="987120" cy="38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3482AD-1CC6-464F-9F73-D4C1EB4F8F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11746" y="4137689"/>
                  <a:ext cx="1022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397127-5883-4298-BE68-A73D4129A0B8}"/>
                    </a:ext>
                  </a:extLst>
                </p14:cNvPr>
                <p14:cNvContentPartPr/>
                <p14:nvPr/>
              </p14:nvContentPartPr>
              <p14:xfrm>
                <a:off x="7341826" y="4252169"/>
                <a:ext cx="840600" cy="89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397127-5883-4298-BE68-A73D4129A0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23826" y="4234169"/>
                  <a:ext cx="876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134576-32E3-4409-9983-13D995FF7495}"/>
                    </a:ext>
                  </a:extLst>
                </p14:cNvPr>
                <p14:cNvContentPartPr/>
                <p14:nvPr/>
              </p14:nvContentPartPr>
              <p14:xfrm>
                <a:off x="6128626" y="4246409"/>
                <a:ext cx="557280" cy="24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134576-32E3-4409-9983-13D995FF74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0626" y="4228409"/>
                  <a:ext cx="59292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AA1DE99-489F-479B-84EB-922302D17BF8}"/>
                  </a:ext>
                </a:extLst>
              </p14:cNvPr>
              <p14:cNvContentPartPr/>
              <p14:nvPr/>
            </p14:nvContentPartPr>
            <p14:xfrm>
              <a:off x="9719626" y="4170809"/>
              <a:ext cx="573480" cy="90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AA1DE99-489F-479B-84EB-922302D17B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01986" y="4152809"/>
                <a:ext cx="609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690D16-4A45-4F60-955C-6E468D10E3DA}"/>
                  </a:ext>
                </a:extLst>
              </p14:cNvPr>
              <p14:cNvContentPartPr/>
              <p14:nvPr/>
            </p14:nvContentPartPr>
            <p14:xfrm>
              <a:off x="2004466" y="4533329"/>
              <a:ext cx="549720" cy="70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690D16-4A45-4F60-955C-6E468D10E3D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86466" y="4515329"/>
                <a:ext cx="5853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FEB3E19-FAE6-4DC1-9B9A-31690814088F}"/>
                  </a:ext>
                </a:extLst>
              </p14:cNvPr>
              <p14:cNvContentPartPr/>
              <p14:nvPr/>
            </p14:nvContentPartPr>
            <p14:xfrm>
              <a:off x="2830306" y="4503449"/>
              <a:ext cx="1288800" cy="17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FEB3E19-FAE6-4DC1-9B9A-31690814088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12306" y="4485809"/>
                <a:ext cx="13244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C1B5E67-4695-4ADD-BC4F-68B355DC8773}"/>
                  </a:ext>
                </a:extLst>
              </p14:cNvPr>
              <p14:cNvContentPartPr/>
              <p14:nvPr/>
            </p14:nvContentPartPr>
            <p14:xfrm>
              <a:off x="10420186" y="4180169"/>
              <a:ext cx="826920" cy="110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C1B5E67-4695-4ADD-BC4F-68B355DC877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02546" y="4162529"/>
                <a:ext cx="8625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152DE36-4617-4D49-97A1-FD261F122971}"/>
                  </a:ext>
                </a:extLst>
              </p14:cNvPr>
              <p14:cNvContentPartPr/>
              <p14:nvPr/>
            </p14:nvContentPartPr>
            <p14:xfrm>
              <a:off x="2157106" y="1013249"/>
              <a:ext cx="1006920" cy="6757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152DE36-4617-4D49-97A1-FD261F12297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39106" y="995249"/>
                <a:ext cx="1042560" cy="7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66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DFC32-2465-4FCF-A54A-3A73FE1BAD6D}" type="slidenum">
              <a:rPr lang="en-AU" smtClean="0"/>
              <a:t>7</a:t>
            </a:fld>
            <a:endParaRPr lang="en-US"/>
          </a:p>
        </p:txBody>
      </p:sp>
      <p:pic>
        <p:nvPicPr>
          <p:cNvPr id="5" name="Picture 2" descr="Image result for action and reaction">
            <a:extLst>
              <a:ext uri="{FF2B5EF4-FFF2-40B4-BE49-F238E27FC236}">
                <a16:creationId xmlns:a16="http://schemas.microsoft.com/office/drawing/2014/main" id="{B900FB11-F11E-42B0-B90A-4288AF526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317" y="716681"/>
            <a:ext cx="4806960" cy="320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0DF691B-DC22-4711-9C2E-C30E5A8B3BD9}"/>
              </a:ext>
            </a:extLst>
          </p:cNvPr>
          <p:cNvSpPr txBox="1">
            <a:spLocks/>
          </p:cNvSpPr>
          <p:nvPr/>
        </p:nvSpPr>
        <p:spPr>
          <a:xfrm>
            <a:off x="1" y="4066099"/>
            <a:ext cx="12191999" cy="1589113"/>
          </a:xfrm>
          <a:prstGeom prst="rect">
            <a:avLst/>
          </a:prstGeom>
          <a:gradFill>
            <a:gsLst>
              <a:gs pos="0">
                <a:srgbClr val="B4461A">
                  <a:lumMod val="74000"/>
                </a:srgbClr>
              </a:gs>
              <a:gs pos="100000">
                <a:srgbClr val="943C14">
                  <a:lumMod val="50000"/>
                </a:srgbClr>
              </a:gs>
            </a:gsLst>
            <a:path path="circle">
              <a:fillToRect l="50000" t="50000" r="50000" b="50000"/>
            </a:path>
          </a:gradFill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4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20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8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3467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317" y="4254026"/>
            <a:ext cx="4952724" cy="175175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667" spc="0" dirty="0">
                <a:solidFill>
                  <a:schemeClr val="bg1"/>
                </a:solidFill>
              </a:rPr>
              <a:t>To every </a:t>
            </a:r>
            <a:r>
              <a:rPr lang="en-US" sz="2667" b="1" spc="0" dirty="0">
                <a:solidFill>
                  <a:srgbClr val="FFC000"/>
                </a:solidFill>
              </a:rPr>
              <a:t>action</a:t>
            </a:r>
            <a:r>
              <a:rPr lang="en-US" sz="2667" spc="0" dirty="0">
                <a:solidFill>
                  <a:schemeClr val="bg1"/>
                </a:solidFill>
              </a:rPr>
              <a:t> there is always opposed an equal </a:t>
            </a:r>
            <a:r>
              <a:rPr lang="en-US" sz="2667" b="1" spc="0" dirty="0">
                <a:solidFill>
                  <a:srgbClr val="FFC000"/>
                </a:solidFill>
              </a:rPr>
              <a:t>reaction</a:t>
            </a:r>
            <a:r>
              <a:rPr lang="en-US" sz="2667" spc="0" dirty="0">
                <a:solidFill>
                  <a:schemeClr val="bg1"/>
                </a:solidFill>
              </a:rPr>
              <a:t>.</a:t>
            </a:r>
            <a:endParaRPr lang="en-US" sz="2667" b="1" spc="0" dirty="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 sz="2133" i="1" spc="0">
                <a:solidFill>
                  <a:schemeClr val="bg1"/>
                </a:solidFill>
              </a:rPr>
              <a:t>– Newton's </a:t>
            </a:r>
            <a:r>
              <a:rPr lang="en-US" sz="2133" i="1" spc="0" dirty="0">
                <a:solidFill>
                  <a:schemeClr val="bg1"/>
                </a:solidFill>
              </a:rPr>
              <a:t>third law</a:t>
            </a:r>
            <a:endParaRPr lang="en-AU" sz="2133" i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99" y="457202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57F6E5-ADC4-4156-95A1-E35CF19A2D52}"/>
              </a:ext>
            </a:extLst>
          </p:cNvPr>
          <p:cNvSpPr txBox="1">
            <a:spLocks/>
          </p:cNvSpPr>
          <p:nvPr/>
        </p:nvSpPr>
        <p:spPr>
          <a:xfrm>
            <a:off x="0" y="2794198"/>
            <a:ext cx="12192000" cy="677243"/>
          </a:xfrm>
          <a:prstGeom prst="rect">
            <a:avLst/>
          </a:prstGeom>
          <a:gradFill>
            <a:gsLst>
              <a:gs pos="0">
                <a:srgbClr val="B4461A">
                  <a:lumMod val="74000"/>
                </a:srgbClr>
              </a:gs>
              <a:gs pos="100000">
                <a:srgbClr val="943C14">
                  <a:lumMod val="50000"/>
                </a:srgbClr>
              </a:gs>
            </a:gsLst>
            <a:path path="circle">
              <a:fillToRect l="50000" t="50000" r="50000" b="50000"/>
            </a:path>
          </a:gradFill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4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20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8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</a:rPr>
              <a:t>What </a:t>
            </a:r>
            <a:r>
              <a:rPr lang="en-US" sz="2800" b="1" dirty="0">
                <a:solidFill>
                  <a:srgbClr val="FFC000"/>
                </a:solidFill>
              </a:rPr>
              <a:t>goes</a:t>
            </a:r>
            <a:r>
              <a:rPr lang="en-US" sz="2800" dirty="0">
                <a:solidFill>
                  <a:schemeClr val="bg1"/>
                </a:solidFill>
              </a:rPr>
              <a:t> around</a:t>
            </a:r>
            <a:r>
              <a:rPr lang="en-US" sz="2800">
                <a:solidFill>
                  <a:schemeClr val="bg1"/>
                </a:solidFill>
              </a:rPr>
              <a:t>, </a:t>
            </a:r>
            <a:r>
              <a:rPr lang="en-US" sz="2800" b="1">
                <a:solidFill>
                  <a:srgbClr val="FFC000"/>
                </a:solidFill>
              </a:rPr>
              <a:t>comes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around.</a:t>
            </a:r>
          </a:p>
        </p:txBody>
      </p:sp>
    </p:spTree>
    <p:extLst>
      <p:ext uri="{BB962C8B-B14F-4D97-AF65-F5344CB8AC3E}">
        <p14:creationId xmlns:p14="http://schemas.microsoft.com/office/powerpoint/2010/main" val="7621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8803" y="1047726"/>
            <a:ext cx="7440827" cy="5184576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vi-VN" sz="2600" dirty="0"/>
              <a:t>You reap what you sow. (English)</a:t>
            </a:r>
            <a:endParaRPr lang="en-US" sz="2600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vi-VN" sz="2600" dirty="0"/>
              <a:t>Du erntest, was du säst. (German)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vi-VN" sz="2600" dirty="0"/>
              <a:t>On récolte ce que l'on sème. (French)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vi-VN" sz="2600" dirty="0"/>
              <a:t>Lo que siembres, cosecharás. (Spanish)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th-TH" sz="2600" dirty="0"/>
              <a:t>กรรมใดใครก่อ กรรมนั้นย่อมสนอง. </a:t>
            </a:r>
            <a:r>
              <a:rPr lang="en-US" sz="2600" dirty="0"/>
              <a:t>(</a:t>
            </a:r>
            <a:r>
              <a:rPr lang="vi-VN" sz="2600" dirty="0"/>
              <a:t>Thai)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ja-JP" altLang="en-US" sz="2600" dirty="0"/>
              <a:t>种瓜得瓜</a:t>
            </a:r>
            <a:r>
              <a:rPr lang="en-US" altLang="ja-JP" sz="2600" dirty="0"/>
              <a:t>, </a:t>
            </a:r>
            <a:r>
              <a:rPr lang="ja-JP" altLang="en-US" sz="2600" dirty="0"/>
              <a:t>种豆得豆 </a:t>
            </a:r>
            <a:r>
              <a:rPr lang="en-US" altLang="ja-JP" sz="2600" dirty="0"/>
              <a:t>(</a:t>
            </a:r>
            <a:r>
              <a:rPr lang="vi-VN" sz="2600" dirty="0"/>
              <a:t>Chinese</a:t>
            </a:r>
            <a:r>
              <a:rPr lang="en-US" sz="2600" dirty="0"/>
              <a:t>)</a:t>
            </a:r>
            <a:endParaRPr lang="vi-VN" sz="2600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lo-LA" sz="2600" dirty="0"/>
              <a:t>ທ່ານເກັບກ່ຽວສິ່ງທີ່ທ່ານປູກ. (</a:t>
            </a:r>
            <a:r>
              <a:rPr lang="vi-VN" sz="2600" dirty="0"/>
              <a:t>Lao) </a:t>
            </a:r>
            <a:endParaRPr lang="en-US" sz="2600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600" dirty="0" err="1"/>
              <a:t>Gieo</a:t>
            </a:r>
            <a:r>
              <a:rPr lang="en-US" sz="2600" dirty="0"/>
              <a:t> </a:t>
            </a:r>
            <a:r>
              <a:rPr lang="en-US" sz="2600" dirty="0" err="1"/>
              <a:t>nhân</a:t>
            </a:r>
            <a:r>
              <a:rPr lang="en-US" sz="2600" dirty="0"/>
              <a:t> </a:t>
            </a:r>
            <a:r>
              <a:rPr lang="en-US" sz="2600" dirty="0" err="1"/>
              <a:t>nào</a:t>
            </a:r>
            <a:r>
              <a:rPr lang="en-US" sz="2600" dirty="0"/>
              <a:t>, </a:t>
            </a:r>
            <a:r>
              <a:rPr lang="en-US" sz="2600" dirty="0" err="1"/>
              <a:t>gặt</a:t>
            </a:r>
            <a:r>
              <a:rPr lang="en-US" sz="2600" dirty="0"/>
              <a:t> </a:t>
            </a:r>
            <a:r>
              <a:rPr lang="en-US" sz="2600" dirty="0" err="1"/>
              <a:t>quả</a:t>
            </a:r>
            <a:r>
              <a:rPr lang="en-US" sz="2600" dirty="0"/>
              <a:t> </a:t>
            </a:r>
            <a:r>
              <a:rPr lang="en-US" sz="2600" dirty="0" err="1"/>
              <a:t>nấy</a:t>
            </a:r>
            <a:r>
              <a:rPr lang="en-US" sz="2600" dirty="0"/>
              <a:t>. (Vietnamese)</a:t>
            </a:r>
            <a:endParaRPr lang="vi-VN" sz="260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AU" sz="2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44A554-A758-4006-8A67-9C8A3E8B3F9A}"/>
                  </a:ext>
                </a:extLst>
              </p14:cNvPr>
              <p14:cNvContentPartPr/>
              <p14:nvPr/>
            </p14:nvContentPartPr>
            <p14:xfrm>
              <a:off x="5707786" y="4246409"/>
              <a:ext cx="22680" cy="69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44A554-A758-4006-8A67-9C8A3E8B3F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0146" y="4228409"/>
                <a:ext cx="583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227E03-02B2-47F0-9303-D8B9B7BE5678}"/>
                  </a:ext>
                </a:extLst>
              </p14:cNvPr>
              <p14:cNvContentPartPr/>
              <p14:nvPr/>
            </p14:nvContentPartPr>
            <p14:xfrm>
              <a:off x="3082666" y="5625929"/>
              <a:ext cx="3936240" cy="99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227E03-02B2-47F0-9303-D8B9B7BE56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5026" y="5608289"/>
                <a:ext cx="39718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93A9C0-BED2-4403-87A1-E86DA5F7C38A}"/>
                  </a:ext>
                </a:extLst>
              </p14:cNvPr>
              <p14:cNvContentPartPr/>
              <p14:nvPr/>
            </p14:nvContentPartPr>
            <p14:xfrm>
              <a:off x="4242226" y="1377929"/>
              <a:ext cx="671760" cy="19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93A9C0-BED2-4403-87A1-E86DA5F7C3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4226" y="1360289"/>
                <a:ext cx="7074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E0881A-11D9-436B-99A9-9152C3EFFEB9}"/>
                  </a:ext>
                </a:extLst>
              </p14:cNvPr>
              <p14:cNvContentPartPr/>
              <p14:nvPr/>
            </p14:nvContentPartPr>
            <p14:xfrm>
              <a:off x="6672586" y="1491689"/>
              <a:ext cx="245160" cy="131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E0881A-11D9-436B-99A9-9152C3EFFE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4586" y="1473689"/>
                <a:ext cx="28080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27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240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941</Words>
  <Application>Microsoft Office PowerPoint</Application>
  <PresentationFormat>Widescreen</PresentationFormat>
  <Paragraphs>123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Roboto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83</cp:revision>
  <dcterms:created xsi:type="dcterms:W3CDTF">2020-04-12T13:45:41Z</dcterms:created>
  <dcterms:modified xsi:type="dcterms:W3CDTF">2022-03-10T11:39:04Z</dcterms:modified>
</cp:coreProperties>
</file>